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7.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8.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9.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85" r:id="rId1"/>
    <p:sldMasterId id="2147483808" r:id="rId2"/>
    <p:sldMasterId id="2147483811" r:id="rId3"/>
    <p:sldMasterId id="2147483833" r:id="rId4"/>
    <p:sldMasterId id="2147483840" r:id="rId5"/>
    <p:sldMasterId id="2147483847" r:id="rId6"/>
    <p:sldMasterId id="2147483852" r:id="rId7"/>
    <p:sldMasterId id="2147483857" r:id="rId8"/>
    <p:sldMasterId id="2147483860" r:id="rId9"/>
    <p:sldMasterId id="2147483865" r:id="rId10"/>
    <p:sldMasterId id="2147483871" r:id="rId11"/>
    <p:sldMasterId id="2147483879" r:id="rId12"/>
    <p:sldMasterId id="2147483882" r:id="rId13"/>
  </p:sldMasterIdLst>
  <p:notesMasterIdLst>
    <p:notesMasterId r:id="rId24"/>
  </p:notesMasterIdLst>
  <p:handoutMasterIdLst>
    <p:handoutMasterId r:id="rId25"/>
  </p:handoutMasterIdLst>
  <p:sldIdLst>
    <p:sldId id="262" r:id="rId14"/>
    <p:sldId id="674" r:id="rId15"/>
    <p:sldId id="678" r:id="rId16"/>
    <p:sldId id="567" r:id="rId17"/>
    <p:sldId id="679" r:id="rId18"/>
    <p:sldId id="675" r:id="rId19"/>
    <p:sldId id="680" r:id="rId20"/>
    <p:sldId id="677" r:id="rId21"/>
    <p:sldId id="681" r:id="rId22"/>
    <p:sldId id="673" r:id="rId23"/>
  </p:sldIdLst>
  <p:sldSz cx="9144000" cy="5143500" type="screen16x9"/>
  <p:notesSz cx="6797675" cy="9926638"/>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1960">
          <p15:clr>
            <a:srgbClr val="A4A3A4"/>
          </p15:clr>
        </p15:guide>
        <p15:guide id="2" orient="horz" pos="2663">
          <p15:clr>
            <a:srgbClr val="A4A3A4"/>
          </p15:clr>
        </p15:guide>
        <p15:guide id="3" orient="horz" pos="1280">
          <p15:clr>
            <a:srgbClr val="A4A3A4"/>
          </p15:clr>
        </p15:guide>
        <p15:guide id="4" orient="horz" pos="577">
          <p15:clr>
            <a:srgbClr val="A4A3A4"/>
          </p15:clr>
        </p15:guide>
        <p15:guide id="5" orient="horz" pos="305">
          <p15:clr>
            <a:srgbClr val="A4A3A4"/>
          </p15:clr>
        </p15:guide>
        <p15:guide id="6" orient="horz" pos="3239">
          <p15:clr>
            <a:srgbClr val="A4A3A4"/>
          </p15:clr>
        </p15:guide>
        <p15:guide id="7" orient="horz" pos="989">
          <p15:clr>
            <a:srgbClr val="A4A3A4"/>
          </p15:clr>
        </p15:guide>
        <p15:guide id="8" orient="horz" pos="1692">
          <p15:clr>
            <a:srgbClr val="A4A3A4"/>
          </p15:clr>
        </p15:guide>
        <p15:guide id="9" orient="horz" pos="2380">
          <p15:clr>
            <a:srgbClr val="A4A3A4"/>
          </p15:clr>
        </p15:guide>
        <p15:guide id="10" pos="2699">
          <p15:clr>
            <a:srgbClr val="A4A3A4"/>
          </p15:clr>
        </p15:guide>
        <p15:guide id="11" pos="1927">
          <p15:clr>
            <a:srgbClr val="A4A3A4"/>
          </p15:clr>
        </p15:guide>
        <p15:guide id="12" pos="1179">
          <p15:clr>
            <a:srgbClr val="A4A3A4"/>
          </p15:clr>
        </p15:guide>
        <p15:guide id="13" pos="5343">
          <p15:clr>
            <a:srgbClr val="A4A3A4"/>
          </p15:clr>
        </p15:guide>
        <p15:guide id="14" pos="416">
          <p15:clr>
            <a:srgbClr val="A4A3A4"/>
          </p15:clr>
        </p15:guide>
        <p15:guide id="15" pos="3467">
          <p15:clr>
            <a:srgbClr val="A4A3A4"/>
          </p15:clr>
        </p15:guide>
        <p15:guide id="16" pos="4231">
          <p15:clr>
            <a:srgbClr val="A4A3A4"/>
          </p15:clr>
        </p15:guide>
        <p15:guide id="17" pos="4995">
          <p15:clr>
            <a:srgbClr val="A4A3A4"/>
          </p15:clr>
        </p15:guide>
        <p15:guide id="18" pos="4579">
          <p15:clr>
            <a:srgbClr val="A4A3A4"/>
          </p15:clr>
        </p15:guide>
        <p15:guide id="19" pos="3807">
          <p15:clr>
            <a:srgbClr val="A4A3A4"/>
          </p15:clr>
        </p15:guide>
        <p15:guide id="20" pos="3047">
          <p15:clr>
            <a:srgbClr val="A4A3A4"/>
          </p15:clr>
        </p15:guide>
        <p15:guide id="21" pos="2279">
          <p15:clr>
            <a:srgbClr val="A4A3A4"/>
          </p15:clr>
        </p15:guide>
        <p15:guide id="22" pos="1515">
          <p15:clr>
            <a:srgbClr val="A4A3A4"/>
          </p15:clr>
        </p15:guide>
        <p15:guide id="23" pos="75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DA2"/>
    <a:srgbClr val="595959"/>
    <a:srgbClr val="404040"/>
    <a:srgbClr val="FF9900"/>
    <a:srgbClr val="CCFFCC"/>
    <a:srgbClr val="FFFF99"/>
    <a:srgbClr val="BF3A3B"/>
    <a:srgbClr val="990000"/>
    <a:srgbClr val="FFCC99"/>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35" autoAdjust="0"/>
    <p:restoredTop sz="95065" autoAdjust="0"/>
  </p:normalViewPr>
  <p:slideViewPr>
    <p:cSldViewPr snapToGrid="0" snapToObjects="1" showGuides="1">
      <p:cViewPr varScale="1">
        <p:scale>
          <a:sx n="146" d="100"/>
          <a:sy n="146" d="100"/>
        </p:scale>
        <p:origin x="1020" y="114"/>
      </p:cViewPr>
      <p:guideLst>
        <p:guide orient="horz" pos="1960"/>
        <p:guide orient="horz" pos="2663"/>
        <p:guide orient="horz" pos="1280"/>
        <p:guide orient="horz" pos="577"/>
        <p:guide orient="horz" pos="305"/>
        <p:guide orient="horz" pos="3239"/>
        <p:guide orient="horz" pos="989"/>
        <p:guide orient="horz" pos="1692"/>
        <p:guide orient="horz" pos="2380"/>
        <p:guide pos="2699"/>
        <p:guide pos="1927"/>
        <p:guide pos="1179"/>
        <p:guide pos="5343"/>
        <p:guide pos="416"/>
        <p:guide pos="3467"/>
        <p:guide pos="4231"/>
        <p:guide pos="4995"/>
        <p:guide pos="4579"/>
        <p:guide pos="3807"/>
        <p:guide pos="3047"/>
        <p:guide pos="2279"/>
        <p:guide pos="1515"/>
        <p:guide pos="751"/>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70" d="100"/>
          <a:sy n="70" d="100"/>
        </p:scale>
        <p:origin x="-1638" y="-108"/>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5956AC1B-3849-468B-B3D6-71D2EAC0CF70}" type="datetimeFigureOut">
              <a:rPr lang="zh-CN" altLang="en-US"/>
              <a:pPr>
                <a:defRPr/>
              </a:pPr>
              <a:t>2016/11/28</a:t>
            </a:fld>
            <a:endParaRPr lang="en-US" altLang="zh-CN" dirty="0"/>
          </a:p>
        </p:txBody>
      </p:sp>
      <p:sp>
        <p:nvSpPr>
          <p:cNvPr id="227332" name="Rectangle 4"/>
          <p:cNvSpPr>
            <a:spLocks noGrp="1" noChangeArrowheads="1"/>
          </p:cNvSpPr>
          <p:nvPr>
            <p:ph type="ftr" sz="quarter" idx="2"/>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dirty="0"/>
          </a:p>
        </p:txBody>
      </p:sp>
      <p:sp>
        <p:nvSpPr>
          <p:cNvPr id="227333" name="Rectangle 5"/>
          <p:cNvSpPr>
            <a:spLocks noGrp="1" noChangeArrowheads="1"/>
          </p:cNvSpPr>
          <p:nvPr>
            <p:ph type="sldNum" sz="quarter" idx="3"/>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B30A5575-028F-456A-AFEC-97C97239BC48}" type="slidenum">
              <a:rPr lang="zh-CN" altLang="en-US"/>
              <a:pPr>
                <a:defRPr/>
              </a:pPr>
              <a:t>‹#›</a:t>
            </a:fld>
            <a:endParaRPr lang="en-US" altLang="zh-CN" dirty="0"/>
          </a:p>
        </p:txBody>
      </p:sp>
    </p:spTree>
    <p:extLst>
      <p:ext uri="{BB962C8B-B14F-4D97-AF65-F5344CB8AC3E}">
        <p14:creationId xmlns:p14="http://schemas.microsoft.com/office/powerpoint/2010/main" val="1496442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en-US"/>
          </a:p>
        </p:txBody>
      </p:sp>
      <p:sp>
        <p:nvSpPr>
          <p:cNvPr id="29699"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CF01BC75-03AA-4997-A092-C90D85226FF4}" type="datetimeFigureOut">
              <a:rPr lang="zh-CN" altLang="en-US"/>
              <a:pPr/>
              <a:t>2016/11/28</a:t>
            </a:fld>
            <a:endParaRPr lang="en-US" altLang="zh-CN" dirty="0"/>
          </a:p>
        </p:txBody>
      </p:sp>
      <p:sp>
        <p:nvSpPr>
          <p:cNvPr id="2970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702"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zh-CN" dirty="0"/>
          </a:p>
        </p:txBody>
      </p:sp>
      <p:sp>
        <p:nvSpPr>
          <p:cNvPr id="29703"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3D1208B-ABB5-48F0-93EC-79B837E3F925}" type="slidenum">
              <a:rPr lang="zh-CN" altLang="en-US"/>
              <a:pPr/>
              <a:t>‹#›</a:t>
            </a:fld>
            <a:endParaRPr lang="en-US" altLang="zh-CN" dirty="0"/>
          </a:p>
        </p:txBody>
      </p:sp>
    </p:spTree>
    <p:extLst>
      <p:ext uri="{BB962C8B-B14F-4D97-AF65-F5344CB8AC3E}">
        <p14:creationId xmlns:p14="http://schemas.microsoft.com/office/powerpoint/2010/main" val="3711235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fontAlgn="base">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fontAlgn="base">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fontAlgn="base">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fontAlgn="base">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pPr eaLnBrk="1" hangingPunct="1"/>
            <a:endParaRPr lang="zh-CN" altLang="zh-CN" dirty="0" smtClean="0">
              <a:ea typeface="宋体" pitchFamily="2" charset="-122"/>
            </a:endParaRPr>
          </a:p>
        </p:txBody>
      </p:sp>
      <p:sp>
        <p:nvSpPr>
          <p:cNvPr id="4" name="灯片编号占位符 3"/>
          <p:cNvSpPr>
            <a:spLocks noGrp="1"/>
          </p:cNvSpPr>
          <p:nvPr>
            <p:ph type="sldNum" sz="quarter" idx="10"/>
          </p:nvPr>
        </p:nvSpPr>
        <p:spPr/>
        <p:txBody>
          <a:bodyPr/>
          <a:lstStyle/>
          <a:p>
            <a:fld id="{E3D1208B-ABB5-48F0-93EC-79B837E3F925}" type="slidenum">
              <a:rPr lang="zh-CN" altLang="en-US" smtClean="0"/>
              <a:pPr/>
              <a:t>0</a:t>
            </a:fld>
            <a:endParaRPr lang="en-US" altLang="zh-CN" dirty="0"/>
          </a:p>
        </p:txBody>
      </p:sp>
    </p:spTree>
    <p:extLst>
      <p:ext uri="{BB962C8B-B14F-4D97-AF65-F5344CB8AC3E}">
        <p14:creationId xmlns:p14="http://schemas.microsoft.com/office/powerpoint/2010/main" val="3822600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D1208B-ABB5-48F0-93EC-79B837E3F925}" type="slidenum">
              <a:rPr lang="zh-CN" altLang="en-US" smtClean="0"/>
              <a:pPr/>
              <a:t>1</a:t>
            </a:fld>
            <a:endParaRPr lang="en-US" altLang="zh-CN" dirty="0"/>
          </a:p>
        </p:txBody>
      </p:sp>
    </p:spTree>
    <p:extLst>
      <p:ext uri="{BB962C8B-B14F-4D97-AF65-F5344CB8AC3E}">
        <p14:creationId xmlns:p14="http://schemas.microsoft.com/office/powerpoint/2010/main" val="2070548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D1208B-ABB5-48F0-93EC-79B837E3F925}" type="slidenum">
              <a:rPr lang="zh-CN" altLang="en-US" smtClean="0"/>
              <a:pPr/>
              <a:t>3</a:t>
            </a:fld>
            <a:endParaRPr lang="en-US" altLang="zh-CN" dirty="0"/>
          </a:p>
        </p:txBody>
      </p:sp>
    </p:spTree>
    <p:extLst>
      <p:ext uri="{BB962C8B-B14F-4D97-AF65-F5344CB8AC3E}">
        <p14:creationId xmlns:p14="http://schemas.microsoft.com/office/powerpoint/2010/main" val="342329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Title 3"/>
          <p:cNvSpPr>
            <a:spLocks noGrp="1"/>
          </p:cNvSpPr>
          <p:nvPr>
            <p:ph type="title"/>
          </p:nvPr>
        </p:nvSpPr>
        <p:spPr>
          <a:xfrm>
            <a:off x="755651" y="1697512"/>
            <a:ext cx="5688013" cy="58477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404942301"/>
      </p:ext>
    </p:extLst>
  </p:cSld>
  <p:clrMapOvr>
    <a:masterClrMapping/>
  </p:clrMapOvr>
  <p:transition advClick="0" advTm="8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rPr>
              <a:t>Page </a:t>
            </a:r>
            <a:fld id="{0CD9C857-071D-497E-9DCA-E0EB9C43972C}" type="slidenum">
              <a:rPr lang="de-DE" altLang="zh-CN">
                <a:solidFill>
                  <a:srgbClr val="000000"/>
                </a:solidFill>
              </a:rPr>
              <a:pPr>
                <a:defRPr/>
              </a:pPr>
              <a:t>‹#›</a:t>
            </a:fld>
            <a:endParaRPr lang="en-GB" altLang="zh-CN">
              <a:solidFill>
                <a:srgbClr val="000000"/>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rPr>
              <a:t>Page </a:t>
            </a:r>
            <a:fld id="{0CD9C857-071D-497E-9DCA-E0EB9C43972C}" type="slidenum">
              <a:rPr lang="de-DE" altLang="zh-CN">
                <a:solidFill>
                  <a:srgbClr val="000000"/>
                </a:solidFill>
              </a:rPr>
              <a:pPr>
                <a:defRPr/>
              </a:pPr>
              <a:t>‹#›</a:t>
            </a:fld>
            <a:endParaRPr lang="en-GB" altLang="zh-CN">
              <a:solidFill>
                <a:srgbClr val="000000"/>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rPr>
              <a:t>Page </a:t>
            </a:r>
            <a:fld id="{0CD9C857-071D-497E-9DCA-E0EB9C43972C}" type="slidenum">
              <a:rPr lang="de-DE" altLang="zh-CN">
                <a:solidFill>
                  <a:srgbClr val="000000"/>
                </a:solidFill>
              </a:rPr>
              <a:pPr>
                <a:defRPr/>
              </a:pPr>
              <a:t>‹#›</a:t>
            </a:fld>
            <a:endParaRPr lang="en-GB" altLang="zh-CN">
              <a:solidFill>
                <a:srgbClr val="000000"/>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1600">
                <a:solidFill>
                  <a:srgbClr val="595959"/>
                </a:solidFill>
                <a:latin typeface="微软雅黑" pitchFamily="34" charset="-122"/>
                <a:ea typeface="微软雅黑" pitchFamily="34" charset="-122"/>
              </a:defRPr>
            </a:lvl1pPr>
            <a:lvl2pPr>
              <a:defRPr sz="1600">
                <a:solidFill>
                  <a:srgbClr val="595959"/>
                </a:solidFill>
                <a:latin typeface="微软雅黑" pitchFamily="34" charset="-122"/>
                <a:ea typeface="微软雅黑" pitchFamily="34" charset="-122"/>
              </a:defRPr>
            </a:lvl2pPr>
            <a:lvl3pPr>
              <a:defRPr sz="1600">
                <a:solidFill>
                  <a:srgbClr val="595959"/>
                </a:solidFill>
                <a:latin typeface="微软雅黑" pitchFamily="34" charset="-122"/>
                <a:ea typeface="微软雅黑" pitchFamily="34" charset="-122"/>
              </a:defRPr>
            </a:lvl3pPr>
            <a:lvl4pPr>
              <a:defRPr sz="1600">
                <a:solidFill>
                  <a:srgbClr val="595959"/>
                </a:solidFill>
                <a:latin typeface="微软雅黑" pitchFamily="34" charset="-122"/>
                <a:ea typeface="微软雅黑" pitchFamily="34" charset="-122"/>
              </a:defRPr>
            </a:lvl4pPr>
            <a:lvl5pPr>
              <a:defRPr sz="1600">
                <a:solidFill>
                  <a:srgbClr val="595959"/>
                </a:solidFill>
                <a:latin typeface="微软雅黑" pitchFamily="34" charset="-122"/>
                <a:ea typeface="微软雅黑" pitchFamily="34"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238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
        <p:nvSpPr>
          <p:cNvPr id="4" name="Content Placeholder 3"/>
          <p:cNvSpPr>
            <a:spLocks noGrp="1"/>
          </p:cNvSpPr>
          <p:nvPr>
            <p:ph sz="quarter" idx="10"/>
          </p:nvPr>
        </p:nvSpPr>
        <p:spPr>
          <a:xfrm>
            <a:off x="755650" y="972764"/>
            <a:ext cx="7596000" cy="3600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51376"/>
            <a:ext cx="7632700" cy="383624"/>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smtClean="0"/>
              <a:t>Click to edit Master title style</a:t>
            </a:r>
            <a:endParaRPr lang="en-US"/>
          </a:p>
        </p:txBody>
      </p:sp>
    </p:spTree>
  </p:cSld>
  <p:clrMapOvr>
    <a:masterClrMapping/>
  </p:clrMapOvr>
  <p:transition advClick="0" advTm="8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05978"/>
            <a:ext cx="75438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234679"/>
            <a:ext cx="7543800" cy="3094434"/>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361113" y="4867275"/>
            <a:ext cx="887412" cy="172641"/>
          </a:xfrm>
          <a:prstGeom prst="rect">
            <a:avLst/>
          </a:prstGeom>
          <a:ln/>
        </p:spPr>
        <p:txBody>
          <a:bodyPr/>
          <a:lstStyle>
            <a:lvl1pPr>
              <a:defRPr/>
            </a:lvl1pPr>
          </a:lstStyle>
          <a:p>
            <a:pPr>
              <a:defRPr/>
            </a:pPr>
            <a:r>
              <a:rPr lang="de-DE" altLang="zh-CN">
                <a:solidFill>
                  <a:srgbClr val="000000"/>
                </a:solidFill>
              </a:rPr>
              <a:t>Page </a:t>
            </a:r>
            <a:fld id="{0CD9C857-071D-497E-9DCA-E0EB9C43972C}" type="slidenum">
              <a:rPr lang="de-DE" altLang="zh-CN">
                <a:solidFill>
                  <a:srgbClr val="000000"/>
                </a:solidFill>
              </a:rPr>
              <a:pPr>
                <a:defRPr/>
              </a:pPr>
              <a:t>‹#›</a:t>
            </a:fld>
            <a:endParaRPr lang="en-GB" altLang="zh-CN">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57054" y="300038"/>
            <a:ext cx="7828702" cy="569119"/>
          </a:xfrm>
          <a:prstGeom prst="rect">
            <a:avLst/>
          </a:prstGeom>
        </p:spPr>
        <p:txBody>
          <a:bodyPr lIns="68562" tIns="34281" rIns="68562" bIns="34281"/>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1150" y="248063"/>
            <a:ext cx="7632700" cy="386938"/>
          </a:xfrm>
          <a:prstGeom prst="rect">
            <a:avLst/>
          </a:prstGeom>
        </p:spPr>
        <p:txBody>
          <a:bodyPr/>
          <a:lstStyle>
            <a:lvl1pPr>
              <a:defRPr sz="2400">
                <a:solidFill>
                  <a:srgbClr val="C00000"/>
                </a:solidFill>
                <a:latin typeface="微软雅黑" pitchFamily="34" charset="-122"/>
                <a:ea typeface="微软雅黑" pitchFamily="34" charset="-122"/>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764088" y="1221288"/>
            <a:ext cx="7615824" cy="3438558"/>
          </a:xfrm>
          <a:prstGeom prst="rect">
            <a:avLst/>
          </a:prstGeo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8000">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7" Type="http://schemas.openxmlformats.org/officeDocument/2006/relationships/image" Target="../media/image7.wmf"/><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13.xml"/><Relationship Id="rId1" Type="http://schemas.openxmlformats.org/officeDocument/2006/relationships/slideLayout" Target="../slideLayouts/slideLayout24.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image" Target="../media/image7.wmf"/><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6.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12.xml"/><Relationship Id="rId7"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7" Type="http://schemas.openxmlformats.org/officeDocument/2006/relationships/image" Target="../media/image7.w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17.xml"/><Relationship Id="rId7" Type="http://schemas.openxmlformats.org/officeDocument/2006/relationships/image" Target="../media/image6.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Picture 2" descr="E:\01 日常工作\10 多媒体\PPT内部汇报用模板\PPT封面03副本.jpg"/>
          <p:cNvPicPr>
            <a:picLocks noChangeAspect="1" noChangeArrowheads="1"/>
          </p:cNvPicPr>
          <p:nvPr userDrawn="1"/>
        </p:nvPicPr>
        <p:blipFill>
          <a:blip r:embed="rId3" cstate="print"/>
          <a:srcRect/>
          <a:stretch>
            <a:fillRect/>
          </a:stretch>
        </p:blipFill>
        <p:spPr bwMode="auto">
          <a:xfrm>
            <a:off x="0" y="0"/>
            <a:ext cx="9144000" cy="5143500"/>
          </a:xfrm>
          <a:prstGeom prst="rect">
            <a:avLst/>
          </a:prstGeom>
          <a:noFill/>
        </p:spPr>
      </p:pic>
      <p:sp>
        <p:nvSpPr>
          <p:cNvPr id="9" name="Rectangle 86"/>
          <p:cNvSpPr>
            <a:spLocks noChangeArrowheads="1"/>
          </p:cNvSpPr>
          <p:nvPr userDrawn="1"/>
        </p:nvSpPr>
        <p:spPr bwMode="auto">
          <a:xfrm>
            <a:off x="7801326" y="4145757"/>
            <a:ext cx="716570" cy="748904"/>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2" tIns="34281" rIns="68562" bIns="34281" anchor="ctr"/>
          <a:lstStyle/>
          <a:p>
            <a:endParaRPr lang="zh-CN" altLang="en-US" dirty="0">
              <a:latin typeface="FrutigerNext LT Medium" pitchFamily="34" charset="0"/>
            </a:endParaRPr>
          </a:p>
        </p:txBody>
      </p:sp>
      <p:sp>
        <p:nvSpPr>
          <p:cNvPr id="11" name="Rectangle 8"/>
          <p:cNvSpPr>
            <a:spLocks noGrp="1" noChangeArrowheads="1"/>
          </p:cNvSpPr>
          <p:nvPr>
            <p:ph type="title"/>
          </p:nvPr>
        </p:nvSpPr>
        <p:spPr bwMode="auto">
          <a:xfrm>
            <a:off x="657055" y="1977630"/>
            <a:ext cx="5686135" cy="43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4281" rIns="68562" bIns="34281" numCol="1" anchor="t" anchorCtr="0" compatLnSpc="1">
            <a:prstTxWarp prst="textNoShape">
              <a:avLst/>
            </a:prstTxWarp>
            <a:spAutoFit/>
          </a:bodyPr>
          <a:lstStyle/>
          <a:p>
            <a:pPr lvl="0"/>
            <a:r>
              <a:rPr lang="en-US" altLang="zh-CN" dirty="0" smtClean="0"/>
              <a:t>Click to edit Master title style</a:t>
            </a:r>
            <a:endParaRPr lang="zh-CN" altLang="en-US" dirty="0" smtClean="0"/>
          </a:p>
        </p:txBody>
      </p:sp>
      <p:pic>
        <p:nvPicPr>
          <p:cNvPr id="13" name="Picture 77" descr="Logo"/>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7794141" y="4034485"/>
            <a:ext cx="768834" cy="76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21"/>
          <p:cNvSpPr>
            <a:spLocks noChangeArrowheads="1"/>
          </p:cNvSpPr>
          <p:nvPr userDrawn="1"/>
        </p:nvSpPr>
        <p:spPr bwMode="auto">
          <a:xfrm>
            <a:off x="582409" y="277776"/>
            <a:ext cx="1354362" cy="153888"/>
          </a:xfrm>
          <a:prstGeom prst="rect">
            <a:avLst/>
          </a:prstGeom>
          <a:noFill/>
          <a:ln w="9525" algn="ctr">
            <a:noFill/>
            <a:miter lim="800000"/>
            <a:headEnd/>
            <a:tailEnd/>
          </a:ln>
          <a:effectLst/>
        </p:spPr>
        <p:txBody>
          <a:bodyPr wrap="none" lIns="80082" tIns="0" rIns="80082" bIns="0">
            <a:spAutoFit/>
          </a:bodyPr>
          <a:lstStyle/>
          <a:p>
            <a:pPr defTabSz="801688" eaLnBrk="0" hangingPunct="0"/>
            <a:fld id="{8520E964-B8DE-4320-8AEF-101A290CFAF7}" type="datetime3">
              <a:rPr lang="zh-CN" altLang="en-US" sz="1000" smtClean="0">
                <a:solidFill>
                  <a:schemeClr val="tx1"/>
                </a:solidFill>
                <a:latin typeface="+mn-ea"/>
                <a:ea typeface="+mn-ea"/>
              </a:rPr>
              <a:pPr defTabSz="801688" eaLnBrk="0" hangingPunct="0"/>
              <a:t>2016年11月28日星期一</a:t>
            </a:fld>
            <a:endParaRPr lang="en-US" altLang="zh-CN" sz="1000" dirty="0">
              <a:solidFill>
                <a:schemeClr val="tx1"/>
              </a:solidFill>
              <a:latin typeface="+mn-ea"/>
              <a:ea typeface="+mn-ea"/>
            </a:endParaRPr>
          </a:p>
        </p:txBody>
      </p:sp>
      <p:pic>
        <p:nvPicPr>
          <p:cNvPr id="10" name="Picture 2" descr="C:\Users\z00124665\Desktop\图形2.wmf"/>
          <p:cNvPicPr>
            <a:picLocks noChangeAspect="1" noChangeArrowheads="1"/>
          </p:cNvPicPr>
          <p:nvPr userDrawn="1"/>
        </p:nvPicPr>
        <p:blipFill>
          <a:blip r:embed="rId5" cstate="print"/>
          <a:srcRect/>
          <a:stretch>
            <a:fillRect/>
          </a:stretch>
        </p:blipFill>
        <p:spPr bwMode="auto">
          <a:xfrm>
            <a:off x="666769" y="4440721"/>
            <a:ext cx="2116626" cy="367370"/>
          </a:xfrm>
          <a:prstGeom prst="rect">
            <a:avLst/>
          </a:prstGeom>
          <a:noFill/>
        </p:spPr>
      </p:pic>
      <p:pic>
        <p:nvPicPr>
          <p:cNvPr id="12" name="Picture 2" descr="C:\Users\z00124665\Desktop\A BETTER WAY SOLUTIONS.wmf"/>
          <p:cNvPicPr>
            <a:picLocks noChangeAspect="1" noChangeArrowheads="1"/>
          </p:cNvPicPr>
          <p:nvPr userDrawn="1"/>
        </p:nvPicPr>
        <p:blipFill>
          <a:blip r:embed="rId6" cstate="print"/>
          <a:srcRect/>
          <a:stretch>
            <a:fillRect/>
          </a:stretch>
        </p:blipFill>
        <p:spPr bwMode="auto">
          <a:xfrm>
            <a:off x="660400" y="934345"/>
            <a:ext cx="4117340" cy="114657"/>
          </a:xfrm>
          <a:prstGeom prst="rect">
            <a:avLst/>
          </a:prstGeom>
          <a:noFill/>
        </p:spPr>
      </p:pic>
    </p:spTree>
  </p:cSld>
  <p:clrMap bg1="lt1" tx1="dk1" bg2="lt2" tx2="dk2" accent1="accent1" accent2="accent2" accent3="accent3" accent4="accent4" accent5="accent5" accent6="accent6" hlink="hlink" folHlink="folHlink"/>
  <p:sldLayoutIdLst>
    <p:sldLayoutId id="2147483815"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66" r:id="rId1"/>
    <p:sldLayoutId id="2147483868" r:id="rId2"/>
    <p:sldLayoutId id="2147483869"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4"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5"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6"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7"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72" r:id="rId1"/>
    <p:sldLayoutId id="2147483873"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bwMode="auto">
          <a:xfrm>
            <a:off x="0" y="0"/>
            <a:ext cx="9144000"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sp>
        <p:nvSpPr>
          <p:cNvPr id="11" name="TextBox 10"/>
          <p:cNvSpPr txBox="1"/>
          <p:nvPr userDrawn="1"/>
        </p:nvSpPr>
        <p:spPr>
          <a:xfrm>
            <a:off x="479291" y="4175206"/>
            <a:ext cx="8265110" cy="707886"/>
          </a:xfrm>
          <a:prstGeom prst="rect">
            <a:avLst/>
          </a:prstGeom>
          <a:noFill/>
        </p:spPr>
        <p:txBody>
          <a:bodyPr wrap="square" rtlCol="0">
            <a:spAutoFit/>
          </a:bodyPr>
          <a:lstStyle/>
          <a:p>
            <a:pPr algn="just" fontAlgn="auto">
              <a:spcBef>
                <a:spcPts val="0"/>
              </a:spcBef>
              <a:spcAft>
                <a:spcPts val="0"/>
              </a:spcAft>
              <a:defRPr/>
            </a:pPr>
            <a:r>
              <a:rPr lang="en-US" altLang="zh-CN" sz="800" b="1" dirty="0" smtClean="0">
                <a:solidFill>
                  <a:srgbClr val="FFFFFF">
                    <a:lumMod val="65000"/>
                  </a:srgbClr>
                </a:solidFill>
                <a:latin typeface="Arial"/>
                <a:ea typeface="宋体" charset="-122"/>
                <a:cs typeface="Calibri" pitchFamily="34" charset="0"/>
              </a:rPr>
              <a:t>Copyright©2012 Huawei Technologies Co., Ltd. All Rights Reserved.</a:t>
            </a:r>
            <a:endParaRPr lang="zh-CN" altLang="zh-CN" sz="800" dirty="0" smtClean="0">
              <a:solidFill>
                <a:srgbClr val="FFFFFF">
                  <a:lumMod val="65000"/>
                </a:srgbClr>
              </a:solidFill>
              <a:latin typeface="Arial"/>
              <a:ea typeface="宋体" charset="-122"/>
              <a:cs typeface="Calibri" pitchFamily="34" charset="0"/>
            </a:endParaRPr>
          </a:p>
          <a:p>
            <a:pPr algn="just" fontAlgn="auto">
              <a:spcBef>
                <a:spcPts val="0"/>
              </a:spcBef>
              <a:spcAft>
                <a:spcPts val="0"/>
              </a:spcAft>
              <a:defRPr/>
            </a:pPr>
            <a:r>
              <a:rPr lang="en-US" altLang="zh-CN" sz="800" dirty="0" smtClean="0">
                <a:solidFill>
                  <a:srgbClr val="FFFFFF">
                    <a:lumMod val="65000"/>
                  </a:srgbClr>
                </a:solidFill>
                <a:latin typeface="Arial"/>
                <a:ea typeface="宋体" charset="-122"/>
                <a:cs typeface="Calibri" pitchFamily="34" charset="0"/>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800" dirty="0">
              <a:solidFill>
                <a:srgbClr val="FFFFFF">
                  <a:lumMod val="65000"/>
                </a:srgbClr>
              </a:solidFill>
              <a:latin typeface="Arial"/>
              <a:ea typeface="宋体" charset="-122"/>
              <a:cs typeface="Calibri" pitchFamily="34" charset="0"/>
            </a:endParaRPr>
          </a:p>
        </p:txBody>
      </p:sp>
      <p:pic>
        <p:nvPicPr>
          <p:cNvPr id="8" name="Picture 2" descr="E:\01 日常工作\03 品牌规范设计\企业业务视觉规范\投标标书规范\设计文档\大平台相关资料整理\Template A\源文件\HW LOGO副本.png"/>
          <p:cNvPicPr>
            <a:picLocks noChangeAspect="1" noChangeArrowheads="1"/>
          </p:cNvPicPr>
          <p:nvPr userDrawn="1"/>
        </p:nvPicPr>
        <p:blipFill>
          <a:blip r:embed="rId3" cstate="print"/>
          <a:srcRect/>
          <a:stretch>
            <a:fillRect/>
          </a:stretch>
        </p:blipFill>
        <p:spPr bwMode="auto">
          <a:xfrm>
            <a:off x="3783171" y="950801"/>
            <a:ext cx="1657350" cy="1600312"/>
          </a:xfrm>
          <a:prstGeom prst="rect">
            <a:avLst/>
          </a:prstGeom>
          <a:noFill/>
        </p:spPr>
      </p:pic>
      <p:sp>
        <p:nvSpPr>
          <p:cNvPr id="7" name="Rectangle 3"/>
          <p:cNvSpPr>
            <a:spLocks noChangeArrowheads="1"/>
          </p:cNvSpPr>
          <p:nvPr userDrawn="1"/>
        </p:nvSpPr>
        <p:spPr bwMode="auto">
          <a:xfrm>
            <a:off x="1843989" y="2862273"/>
            <a:ext cx="5423184" cy="365216"/>
          </a:xfrm>
          <a:prstGeom prst="rect">
            <a:avLst/>
          </a:prstGeom>
          <a:noFill/>
          <a:ln w="9525" algn="ctr">
            <a:noFill/>
            <a:miter lim="800000"/>
            <a:headEnd/>
            <a:tailEnd/>
          </a:ln>
        </p:spPr>
        <p:txBody>
          <a:bodyPr wrap="none" lIns="87360" tIns="43682" rIns="87360" bIns="43682">
            <a:spAutoFit/>
          </a:bodyPr>
          <a:lstStyle/>
          <a:p>
            <a:pPr algn="ctr" defTabSz="874713">
              <a:defRPr/>
            </a:pPr>
            <a:r>
              <a:rPr lang="en-US" altLang="zh-CN" b="1" dirty="0" smtClean="0">
                <a:solidFill>
                  <a:srgbClr val="333333"/>
                </a:solidFill>
                <a:latin typeface="FrutigerNext LT Medium" pitchFamily="34" charset="0"/>
                <a:ea typeface="ＭＳ Ｐゴシック" pitchFamily="34" charset="-128"/>
              </a:rPr>
              <a:t>HUAWEI ENTERPRISE ICT SOLUTIONS </a:t>
            </a:r>
            <a:r>
              <a:rPr lang="en-US" altLang="zh-CN" b="1" dirty="0" smtClean="0">
                <a:solidFill>
                  <a:srgbClr val="C00000"/>
                </a:solidFill>
                <a:latin typeface="FrutigerNext LT Medium" pitchFamily="34" charset="0"/>
                <a:ea typeface="ＭＳ Ｐゴシック" pitchFamily="34" charset="-128"/>
              </a:rPr>
              <a:t>A BETTER WAY</a:t>
            </a:r>
            <a:endParaRPr lang="zh-CN" altLang="en-US" b="1" dirty="0">
              <a:solidFill>
                <a:srgbClr val="C00000"/>
              </a:solidFill>
              <a:latin typeface="FrutigerNext LT Medium"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80" r:id="rId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accel="50000" decel="50000" fill="hold" grpId="0" nodeType="afterEffect">
                                  <p:stCondLst>
                                    <p:cond delay="0"/>
                                  </p:stCondLst>
                                  <p:iterate type="lt">
                                    <p:tmPct val="10000"/>
                                  </p:iterate>
                                  <p:childTnLst>
                                    <p:animClr clrSpc="hsl" dir="ccw">
                                      <p:cBhvr override="childStyle">
                                        <p:cTn id="6" dur="1000" fill="hold"/>
                                        <p:tgtEl>
                                          <p:spTgt spid="7"/>
                                        </p:tgtEl>
                                        <p:attrNameLst>
                                          <p:attrName>style.color</p:attrName>
                                        </p:attrNameLst>
                                      </p:cBhvr>
                                      <p:to>
                                        <a:srgbClr val="FF66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charset="0"/>
          <a:ea typeface="宋体" pitchFamily="2" charset="-122"/>
        </a:defRPr>
      </a:lvl2pPr>
      <a:lvl3pPr algn="ctr" defTabSz="801688" rtl="0" eaLnBrk="0" fontAlgn="base" hangingPunct="0">
        <a:spcBef>
          <a:spcPct val="0"/>
        </a:spcBef>
        <a:spcAft>
          <a:spcPct val="0"/>
        </a:spcAft>
        <a:defRPr sz="3800">
          <a:solidFill>
            <a:schemeClr val="tx2"/>
          </a:solidFill>
          <a:latin typeface="Arial" charset="0"/>
          <a:ea typeface="宋体" pitchFamily="2" charset="-122"/>
        </a:defRPr>
      </a:lvl3pPr>
      <a:lvl4pPr algn="ctr" defTabSz="801688" rtl="0" eaLnBrk="0" fontAlgn="base" hangingPunct="0">
        <a:spcBef>
          <a:spcPct val="0"/>
        </a:spcBef>
        <a:spcAft>
          <a:spcPct val="0"/>
        </a:spcAft>
        <a:defRPr sz="3800">
          <a:solidFill>
            <a:schemeClr val="tx2"/>
          </a:solidFill>
          <a:latin typeface="Arial" charset="0"/>
          <a:ea typeface="宋体" pitchFamily="2" charset="-122"/>
        </a:defRPr>
      </a:lvl4pPr>
      <a:lvl5pPr algn="ctr" defTabSz="801688" rtl="0" eaLnBrk="0" fontAlgn="base" hangingPunct="0">
        <a:spcBef>
          <a:spcPct val="0"/>
        </a:spcBef>
        <a:spcAft>
          <a:spcPct val="0"/>
        </a:spcAft>
        <a:defRPr sz="3800">
          <a:solidFill>
            <a:schemeClr val="tx2"/>
          </a:solidFill>
          <a:latin typeface="Arial" charset="0"/>
          <a:ea typeface="宋体" pitchFamily="2" charset="-122"/>
        </a:defRPr>
      </a:lvl5pPr>
      <a:lvl6pPr marL="457200" algn="ctr" defTabSz="801688" rtl="0" fontAlgn="base">
        <a:spcBef>
          <a:spcPct val="0"/>
        </a:spcBef>
        <a:spcAft>
          <a:spcPct val="0"/>
        </a:spcAft>
        <a:defRPr sz="3800">
          <a:solidFill>
            <a:schemeClr val="tx2"/>
          </a:solidFill>
          <a:latin typeface="Arial" charset="0"/>
          <a:ea typeface="宋体" pitchFamily="2" charset="-122"/>
        </a:defRPr>
      </a:lvl6pPr>
      <a:lvl7pPr marL="914400" algn="ctr" defTabSz="801688" rtl="0" fontAlgn="base">
        <a:spcBef>
          <a:spcPct val="0"/>
        </a:spcBef>
        <a:spcAft>
          <a:spcPct val="0"/>
        </a:spcAft>
        <a:defRPr sz="3800">
          <a:solidFill>
            <a:schemeClr val="tx2"/>
          </a:solidFill>
          <a:latin typeface="Arial" charset="0"/>
          <a:ea typeface="宋体" pitchFamily="2" charset="-122"/>
        </a:defRPr>
      </a:lvl7pPr>
      <a:lvl8pPr marL="1371600" algn="ctr" defTabSz="801688" rtl="0" fontAlgn="base">
        <a:spcBef>
          <a:spcPct val="0"/>
        </a:spcBef>
        <a:spcAft>
          <a:spcPct val="0"/>
        </a:spcAft>
        <a:defRPr sz="3800">
          <a:solidFill>
            <a:schemeClr val="tx2"/>
          </a:solidFill>
          <a:latin typeface="Arial" charset="0"/>
          <a:ea typeface="宋体" pitchFamily="2" charset="-122"/>
        </a:defRPr>
      </a:lvl8pPr>
      <a:lvl9pPr marL="1828800" algn="ctr" defTabSz="801688" rtl="0" fontAlgn="base">
        <a:spcBef>
          <a:spcPct val="0"/>
        </a:spcBef>
        <a:spcAft>
          <a:spcPct val="0"/>
        </a:spcAft>
        <a:defRPr sz="3800">
          <a:solidFill>
            <a:schemeClr val="tx2"/>
          </a:solidFill>
          <a:latin typeface="Arial"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fontAlgn="base">
        <a:spcBef>
          <a:spcPct val="20000"/>
        </a:spcBef>
        <a:spcAft>
          <a:spcPct val="0"/>
        </a:spcAft>
        <a:buChar char="»"/>
        <a:defRPr sz="1700">
          <a:solidFill>
            <a:schemeClr val="tx1"/>
          </a:solidFill>
          <a:latin typeface="+mn-lt"/>
          <a:ea typeface="+mn-ea"/>
        </a:defRPr>
      </a:lvl6pPr>
      <a:lvl7pPr marL="2717800" indent="-201613" algn="l" defTabSz="801688" rtl="0" fontAlgn="base">
        <a:spcBef>
          <a:spcPct val="20000"/>
        </a:spcBef>
        <a:spcAft>
          <a:spcPct val="0"/>
        </a:spcAft>
        <a:buChar char="»"/>
        <a:defRPr sz="1700">
          <a:solidFill>
            <a:schemeClr val="tx1"/>
          </a:solidFill>
          <a:latin typeface="+mn-lt"/>
          <a:ea typeface="+mn-ea"/>
        </a:defRPr>
      </a:lvl7pPr>
      <a:lvl8pPr marL="3175000" indent="-201613" algn="l" defTabSz="801688" rtl="0" fontAlgn="base">
        <a:spcBef>
          <a:spcPct val="20000"/>
        </a:spcBef>
        <a:spcAft>
          <a:spcPct val="0"/>
        </a:spcAft>
        <a:buChar char="»"/>
        <a:defRPr sz="1700">
          <a:solidFill>
            <a:schemeClr val="tx1"/>
          </a:solidFill>
          <a:latin typeface="+mn-lt"/>
          <a:ea typeface="+mn-ea"/>
        </a:defRPr>
      </a:lvl8pPr>
      <a:lvl9pPr marL="3632200" indent="-201613" algn="l" defTabSz="801688" rtl="0" fontAlgn="base">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z="1600" dirty="0" smtClean="0">
              <a:solidFill>
                <a:srgbClr val="595959"/>
              </a:solidFill>
              <a:latin typeface="微软雅黑" pitchFamily="34" charset="-122"/>
              <a:ea typeface="微软雅黑" pitchFamily="34" charset="-122"/>
            </a:endParaRPr>
          </a:p>
        </p:txBody>
      </p:sp>
      <p:pic>
        <p:nvPicPr>
          <p:cNvPr id="11" name="Picture 2" descr="C:\Users\z00124665\Desktop\A BETTER WAY SOLUTIONS.wmf"/>
          <p:cNvPicPr>
            <a:picLocks noChangeAspect="1" noChangeArrowheads="1"/>
          </p:cNvPicPr>
          <p:nvPr/>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8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b="0" smtClean="0">
                <a:solidFill>
                  <a:schemeClr val="bg1">
                    <a:lumMod val="65000"/>
                  </a:schemeClr>
                </a:solidFill>
                <a:latin typeface="+mn-lt"/>
                <a:ea typeface="+mn-ea"/>
              </a:rPr>
              <a:pPr eaLnBrk="0" hangingPunct="0">
                <a:lnSpc>
                  <a:spcPct val="85000"/>
                </a:lnSpc>
                <a:defRPr/>
              </a:pPr>
              <a:t>‹#›</a:t>
            </a:fld>
            <a:endParaRPr lang="en-GB" altLang="zh-CN" sz="900" b="0" dirty="0">
              <a:solidFill>
                <a:schemeClr val="bg1">
                  <a:lumMod val="65000"/>
                </a:schemeClr>
              </a:solidFill>
              <a:latin typeface="+mn-lt"/>
              <a:ea typeface="+mn-ea"/>
            </a:endParaRPr>
          </a:p>
        </p:txBody>
      </p:sp>
      <p:pic>
        <p:nvPicPr>
          <p:cNvPr id="10" name="Picture 2" descr="C:\Users\z00124665\Desktop\图形1.wmf"/>
          <p:cNvPicPr>
            <a:picLocks noChangeAspect="1" noChangeArrowheads="1"/>
          </p:cNvPicPr>
          <p:nvPr userDrawn="1"/>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2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 name="矩形 74"/>
          <p:cNvSpPr/>
          <p:nvPr userDrawn="1"/>
        </p:nvSpPr>
        <p:spPr bwMode="auto">
          <a:xfrm>
            <a:off x="0" y="0"/>
            <a:ext cx="9144000"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pic>
        <p:nvPicPr>
          <p:cNvPr id="9" name="Picture 2" descr="C:\Users\z00124665\Desktop\HW LOGO(横版）.png"/>
          <p:cNvPicPr>
            <a:picLocks noChangeAspect="1" noChangeArrowheads="1"/>
          </p:cNvPicPr>
          <p:nvPr userDrawn="1"/>
        </p:nvPicPr>
        <p:blipFill>
          <a:blip r:embed="rId4" cstate="screen"/>
          <a:srcRect/>
          <a:stretch>
            <a:fillRect/>
          </a:stretch>
        </p:blipFill>
        <p:spPr bwMode="auto">
          <a:xfrm>
            <a:off x="7566408" y="4687937"/>
            <a:ext cx="1250151" cy="304524"/>
          </a:xfrm>
          <a:prstGeom prst="rect">
            <a:avLst/>
          </a:prstGeom>
          <a:noFill/>
        </p:spPr>
      </p:pic>
      <p:sp>
        <p:nvSpPr>
          <p:cNvPr id="12"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b="0" smtClean="0">
                <a:solidFill>
                  <a:schemeClr val="bg1">
                    <a:lumMod val="65000"/>
                  </a:schemeClr>
                </a:solidFill>
                <a:latin typeface="+mn-lt"/>
                <a:ea typeface="+mn-ea"/>
              </a:rPr>
              <a:pPr eaLnBrk="0" hangingPunct="0">
                <a:lnSpc>
                  <a:spcPct val="85000"/>
                </a:lnSpc>
                <a:defRPr/>
              </a:pPr>
              <a:t>‹#›</a:t>
            </a:fld>
            <a:endParaRPr lang="en-GB" altLang="zh-CN" sz="900" b="0" dirty="0">
              <a:solidFill>
                <a:schemeClr val="bg1">
                  <a:lumMod val="65000"/>
                </a:schemeClr>
              </a:solidFill>
              <a:latin typeface="+mn-lt"/>
              <a:ea typeface="+mn-ea"/>
            </a:endParaRPr>
          </a:p>
        </p:txBody>
      </p:sp>
      <p:pic>
        <p:nvPicPr>
          <p:cNvPr id="10" name="Picture 2" descr="C:\Users\z00124665\Desktop\图形1.wmf"/>
          <p:cNvPicPr>
            <a:picLocks noChangeAspect="1" noChangeArrowheads="1"/>
          </p:cNvPicPr>
          <p:nvPr userDrawn="1"/>
        </p:nvPicPr>
        <p:blipFill>
          <a:blip r:embed="rId5" cstate="print"/>
          <a:srcRect/>
          <a:stretch>
            <a:fillRect/>
          </a:stretch>
        </p:blipFill>
        <p:spPr bwMode="auto">
          <a:xfrm>
            <a:off x="322263" y="4862196"/>
            <a:ext cx="2655887" cy="120967"/>
          </a:xfrm>
          <a:prstGeom prst="rect">
            <a:avLst/>
          </a:prstGeom>
          <a:noFill/>
        </p:spPr>
      </p:pic>
      <p:pic>
        <p:nvPicPr>
          <p:cNvPr id="15"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11" name="Picture 2" descr="C:\Users\z00124665\Desktop\A BETTER WAY SOLUTIONS.wmf"/>
          <p:cNvPicPr>
            <a:picLocks noChangeAspect="1" noChangeArrowheads="1"/>
          </p:cNvPicPr>
          <p:nvPr userDrawn="1"/>
        </p:nvPicPr>
        <p:blipFill>
          <a:blip r:embed="rId7" cstate="print"/>
          <a:srcRect/>
          <a:stretch>
            <a:fillRect/>
          </a:stretch>
        </p:blipFill>
        <p:spPr bwMode="auto">
          <a:xfrm>
            <a:off x="5567363" y="177220"/>
            <a:ext cx="3270250" cy="91068"/>
          </a:xfrm>
          <a:prstGeom prst="rect">
            <a:avLst/>
          </a:prstGeom>
          <a:noFill/>
        </p:spPr>
      </p:pic>
    </p:spTree>
  </p:cSld>
  <p:clrMap bg1="lt1" tx1="dk1" bg2="lt2" tx2="dk2" accent1="accent1" accent2="accent2" accent3="accent3" accent4="accent4" accent5="accent5" accent6="accent6" hlink="hlink" folHlink="folHlink"/>
  <p:sldLayoutIdLst>
    <p:sldLayoutId id="2147483824" r:id="rId1"/>
    <p:sldLayoutId id="2147483822"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28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bwMode="auto">
          <a:xfrm>
            <a:off x="0" y="0"/>
            <a:ext cx="9144000"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11" name="TextBox 10"/>
          <p:cNvSpPr txBox="1"/>
          <p:nvPr userDrawn="1"/>
        </p:nvSpPr>
        <p:spPr>
          <a:xfrm>
            <a:off x="479291" y="4175206"/>
            <a:ext cx="8265110" cy="70788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rPr>
              <a:t>Copyright©2012 Huawei Technologies Co., Ltd. All Rights Reserved.</a:t>
            </a:r>
            <a:endParaRPr kumimoji="0" lang="zh-CN" altLang="zh-CN" sz="800" b="0"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bg1">
                    <a:lumMod val="65000"/>
                  </a:schemeClr>
                </a:solidFill>
                <a:effectLst/>
                <a:uLnTx/>
                <a:uFillTx/>
                <a:latin typeface="+mn-lt"/>
                <a:ea typeface="宋体" charset="-122"/>
                <a:cs typeface="Calibri" pitchFamily="34" charset="0"/>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kumimoji="0" lang="zh-CN" altLang="zh-CN" sz="800" b="0" i="0" u="none" strike="noStrike" kern="1200" cap="none" spc="0" normalizeH="0" baseline="0" noProof="0" dirty="0">
              <a:ln>
                <a:noFill/>
              </a:ln>
              <a:solidFill>
                <a:schemeClr val="bg1">
                  <a:lumMod val="65000"/>
                </a:schemeClr>
              </a:solidFill>
              <a:effectLst/>
              <a:uLnTx/>
              <a:uFillTx/>
              <a:latin typeface="+mn-lt"/>
              <a:ea typeface="宋体" charset="-122"/>
              <a:cs typeface="Calibri" pitchFamily="34" charset="0"/>
            </a:endParaRPr>
          </a:p>
        </p:txBody>
      </p:sp>
      <p:pic>
        <p:nvPicPr>
          <p:cNvPr id="8" name="Picture 2" descr="E:\01 日常工作\03 品牌规范设计\企业业务视觉规范\投标标书规范\设计文档\大平台相关资料整理\Template A\源文件\HW LOGO副本.png"/>
          <p:cNvPicPr>
            <a:picLocks noChangeAspect="1" noChangeArrowheads="1"/>
          </p:cNvPicPr>
          <p:nvPr userDrawn="1"/>
        </p:nvPicPr>
        <p:blipFill>
          <a:blip r:embed="rId3" cstate="print"/>
          <a:srcRect/>
          <a:stretch>
            <a:fillRect/>
          </a:stretch>
        </p:blipFill>
        <p:spPr bwMode="auto">
          <a:xfrm>
            <a:off x="3783171" y="950801"/>
            <a:ext cx="1657350" cy="1600312"/>
          </a:xfrm>
          <a:prstGeom prst="rect">
            <a:avLst/>
          </a:prstGeom>
          <a:noFill/>
        </p:spPr>
      </p:pic>
      <p:sp>
        <p:nvSpPr>
          <p:cNvPr id="7" name="Rectangle 3"/>
          <p:cNvSpPr>
            <a:spLocks noChangeArrowheads="1"/>
          </p:cNvSpPr>
          <p:nvPr userDrawn="1"/>
        </p:nvSpPr>
        <p:spPr bwMode="auto">
          <a:xfrm>
            <a:off x="1843989" y="2862273"/>
            <a:ext cx="5423184" cy="365216"/>
          </a:xfrm>
          <a:prstGeom prst="rect">
            <a:avLst/>
          </a:prstGeom>
          <a:noFill/>
          <a:ln w="9525" algn="ctr">
            <a:noFill/>
            <a:miter lim="800000"/>
            <a:headEnd/>
            <a:tailEnd/>
          </a:ln>
        </p:spPr>
        <p:txBody>
          <a:bodyPr wrap="none" lIns="87360" tIns="43682" rIns="87360" bIns="43682">
            <a:spAutoFit/>
          </a:bodyPr>
          <a:lstStyle/>
          <a:p>
            <a:pPr algn="ctr" defTabSz="874713">
              <a:defRPr/>
            </a:pPr>
            <a:r>
              <a:rPr lang="en-US" altLang="zh-CN" sz="1800" b="1" dirty="0" smtClean="0">
                <a:solidFill>
                  <a:srgbClr val="333333"/>
                </a:solidFill>
                <a:latin typeface="FrutigerNext LT Medium" pitchFamily="34" charset="0"/>
                <a:ea typeface="ＭＳ Ｐゴシック" pitchFamily="34" charset="-128"/>
              </a:rPr>
              <a:t>HUAWEI ENTERPRISE ICT SOLUTIONS </a:t>
            </a:r>
            <a:r>
              <a:rPr lang="en-US" altLang="zh-CN" sz="1800" b="1" dirty="0" smtClean="0">
                <a:solidFill>
                  <a:srgbClr val="C00000"/>
                </a:solidFill>
                <a:latin typeface="FrutigerNext LT Medium" pitchFamily="34" charset="0"/>
                <a:ea typeface="ＭＳ Ｐゴシック" pitchFamily="34" charset="-128"/>
              </a:rPr>
              <a:t>A BETTER WAY</a:t>
            </a:r>
            <a:endParaRPr lang="zh-CN" altLang="en-US" sz="1800" b="1" dirty="0">
              <a:solidFill>
                <a:srgbClr val="C00000"/>
              </a:solidFill>
              <a:latin typeface="FrutigerNext LT Medium"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34" r:id="rId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accel="50000" decel="50000" fill="hold" grpId="0" nodeType="afterEffect">
                                  <p:stCondLst>
                                    <p:cond delay="0"/>
                                  </p:stCondLst>
                                  <p:iterate type="lt">
                                    <p:tmPct val="10000"/>
                                  </p:iterate>
                                  <p:childTnLst>
                                    <p:animClr clrSpc="hsl" dir="ccw">
                                      <p:cBhvr override="childStyle">
                                        <p:cTn id="6" dur="1000" fill="hold"/>
                                        <p:tgtEl>
                                          <p:spTgt spid="7"/>
                                        </p:tgtEl>
                                        <p:attrNameLst>
                                          <p:attrName>style.color</p:attrName>
                                        </p:attrNameLst>
                                      </p:cBhvr>
                                      <p:to>
                                        <a:srgbClr val="FF66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txStyles>
    <p:titleStyle>
      <a:lvl1pPr algn="ctr" defTabSz="801688" rtl="0" eaLnBrk="0" fontAlgn="base" hangingPunct="0">
        <a:spcBef>
          <a:spcPct val="0"/>
        </a:spcBef>
        <a:spcAft>
          <a:spcPct val="0"/>
        </a:spcAft>
        <a:defRPr sz="3800">
          <a:solidFill>
            <a:schemeClr val="tx2"/>
          </a:solidFill>
          <a:latin typeface="+mj-lt"/>
          <a:ea typeface="+mj-ea"/>
          <a:cs typeface="+mj-cs"/>
        </a:defRPr>
      </a:lvl1pPr>
      <a:lvl2pPr algn="ctr" defTabSz="801688" rtl="0" eaLnBrk="0" fontAlgn="base" hangingPunct="0">
        <a:spcBef>
          <a:spcPct val="0"/>
        </a:spcBef>
        <a:spcAft>
          <a:spcPct val="0"/>
        </a:spcAft>
        <a:defRPr sz="3800">
          <a:solidFill>
            <a:schemeClr val="tx2"/>
          </a:solidFill>
          <a:latin typeface="Arial" charset="0"/>
          <a:ea typeface="宋体" pitchFamily="2" charset="-122"/>
        </a:defRPr>
      </a:lvl2pPr>
      <a:lvl3pPr algn="ctr" defTabSz="801688" rtl="0" eaLnBrk="0" fontAlgn="base" hangingPunct="0">
        <a:spcBef>
          <a:spcPct val="0"/>
        </a:spcBef>
        <a:spcAft>
          <a:spcPct val="0"/>
        </a:spcAft>
        <a:defRPr sz="3800">
          <a:solidFill>
            <a:schemeClr val="tx2"/>
          </a:solidFill>
          <a:latin typeface="Arial" charset="0"/>
          <a:ea typeface="宋体" pitchFamily="2" charset="-122"/>
        </a:defRPr>
      </a:lvl3pPr>
      <a:lvl4pPr algn="ctr" defTabSz="801688" rtl="0" eaLnBrk="0" fontAlgn="base" hangingPunct="0">
        <a:spcBef>
          <a:spcPct val="0"/>
        </a:spcBef>
        <a:spcAft>
          <a:spcPct val="0"/>
        </a:spcAft>
        <a:defRPr sz="3800">
          <a:solidFill>
            <a:schemeClr val="tx2"/>
          </a:solidFill>
          <a:latin typeface="Arial" charset="0"/>
          <a:ea typeface="宋体" pitchFamily="2" charset="-122"/>
        </a:defRPr>
      </a:lvl4pPr>
      <a:lvl5pPr algn="ctr" defTabSz="801688" rtl="0" eaLnBrk="0" fontAlgn="base" hangingPunct="0">
        <a:spcBef>
          <a:spcPct val="0"/>
        </a:spcBef>
        <a:spcAft>
          <a:spcPct val="0"/>
        </a:spcAft>
        <a:defRPr sz="3800">
          <a:solidFill>
            <a:schemeClr val="tx2"/>
          </a:solidFill>
          <a:latin typeface="Arial" charset="0"/>
          <a:ea typeface="宋体" pitchFamily="2" charset="-122"/>
        </a:defRPr>
      </a:lvl5pPr>
      <a:lvl6pPr marL="457200" algn="ctr" defTabSz="801688" rtl="0" fontAlgn="base">
        <a:spcBef>
          <a:spcPct val="0"/>
        </a:spcBef>
        <a:spcAft>
          <a:spcPct val="0"/>
        </a:spcAft>
        <a:defRPr sz="3800">
          <a:solidFill>
            <a:schemeClr val="tx2"/>
          </a:solidFill>
          <a:latin typeface="Arial" charset="0"/>
          <a:ea typeface="宋体" pitchFamily="2" charset="-122"/>
        </a:defRPr>
      </a:lvl6pPr>
      <a:lvl7pPr marL="914400" algn="ctr" defTabSz="801688" rtl="0" fontAlgn="base">
        <a:spcBef>
          <a:spcPct val="0"/>
        </a:spcBef>
        <a:spcAft>
          <a:spcPct val="0"/>
        </a:spcAft>
        <a:defRPr sz="3800">
          <a:solidFill>
            <a:schemeClr val="tx2"/>
          </a:solidFill>
          <a:latin typeface="Arial" charset="0"/>
          <a:ea typeface="宋体" pitchFamily="2" charset="-122"/>
        </a:defRPr>
      </a:lvl7pPr>
      <a:lvl8pPr marL="1371600" algn="ctr" defTabSz="801688" rtl="0" fontAlgn="base">
        <a:spcBef>
          <a:spcPct val="0"/>
        </a:spcBef>
        <a:spcAft>
          <a:spcPct val="0"/>
        </a:spcAft>
        <a:defRPr sz="3800">
          <a:solidFill>
            <a:schemeClr val="tx2"/>
          </a:solidFill>
          <a:latin typeface="Arial" charset="0"/>
          <a:ea typeface="宋体" pitchFamily="2" charset="-122"/>
        </a:defRPr>
      </a:lvl8pPr>
      <a:lvl9pPr marL="1828800" algn="ctr" defTabSz="801688" rtl="0" fontAlgn="base">
        <a:spcBef>
          <a:spcPct val="0"/>
        </a:spcBef>
        <a:spcAft>
          <a:spcPct val="0"/>
        </a:spcAft>
        <a:defRPr sz="3800">
          <a:solidFill>
            <a:schemeClr val="tx2"/>
          </a:solidFill>
          <a:latin typeface="Arial" charset="0"/>
          <a:ea typeface="宋体" pitchFamily="2" charset="-122"/>
        </a:defRPr>
      </a:lvl9pPr>
    </p:titleStyle>
    <p:bodyStyle>
      <a:lvl1pPr marL="300038" indent="-300038" algn="l" defTabSz="801688" rtl="0" eaLnBrk="0" fontAlgn="base" hangingPunct="0">
        <a:spcBef>
          <a:spcPct val="20000"/>
        </a:spcBef>
        <a:spcAft>
          <a:spcPct val="0"/>
        </a:spcAft>
        <a:buChar char="•"/>
        <a:defRPr sz="2800">
          <a:solidFill>
            <a:schemeClr val="tx1"/>
          </a:solidFill>
          <a:latin typeface="+mn-lt"/>
          <a:ea typeface="+mn-ea"/>
          <a:cs typeface="+mn-cs"/>
        </a:defRPr>
      </a:lvl1pPr>
      <a:lvl2pPr marL="652463" indent="-250825" algn="l" defTabSz="801688" rtl="0" eaLnBrk="0" fontAlgn="base" hangingPunct="0">
        <a:spcBef>
          <a:spcPct val="20000"/>
        </a:spcBef>
        <a:spcAft>
          <a:spcPct val="0"/>
        </a:spcAft>
        <a:buChar char="–"/>
        <a:defRPr sz="2500">
          <a:solidFill>
            <a:schemeClr val="tx1"/>
          </a:solidFill>
          <a:latin typeface="+mn-lt"/>
          <a:ea typeface="+mn-ea"/>
        </a:defRPr>
      </a:lvl2pPr>
      <a:lvl3pPr marL="1003300" indent="-201613" algn="l" defTabSz="801688" rtl="0" eaLnBrk="0" fontAlgn="base" hangingPunct="0">
        <a:spcBef>
          <a:spcPct val="20000"/>
        </a:spcBef>
        <a:spcAft>
          <a:spcPct val="0"/>
        </a:spcAft>
        <a:buChar char="•"/>
        <a:defRPr sz="2200">
          <a:solidFill>
            <a:schemeClr val="tx1"/>
          </a:solidFill>
          <a:latin typeface="+mn-lt"/>
          <a:ea typeface="+mn-ea"/>
        </a:defRPr>
      </a:lvl3pPr>
      <a:lvl4pPr marL="1401763" indent="-200025" algn="l" defTabSz="801688" rtl="0" eaLnBrk="0" fontAlgn="base" hangingPunct="0">
        <a:spcBef>
          <a:spcPct val="20000"/>
        </a:spcBef>
        <a:spcAft>
          <a:spcPct val="0"/>
        </a:spcAft>
        <a:buChar char="–"/>
        <a:defRPr sz="1700">
          <a:solidFill>
            <a:schemeClr val="tx1"/>
          </a:solidFill>
          <a:latin typeface="+mn-lt"/>
          <a:ea typeface="+mn-ea"/>
        </a:defRPr>
      </a:lvl4pPr>
      <a:lvl5pPr marL="1803400" indent="-201613" algn="l" defTabSz="801688" rtl="0" eaLnBrk="0" fontAlgn="base" hangingPunct="0">
        <a:spcBef>
          <a:spcPct val="20000"/>
        </a:spcBef>
        <a:spcAft>
          <a:spcPct val="0"/>
        </a:spcAft>
        <a:buChar char="»"/>
        <a:defRPr sz="1700">
          <a:solidFill>
            <a:schemeClr val="tx1"/>
          </a:solidFill>
          <a:latin typeface="+mn-lt"/>
          <a:ea typeface="+mn-ea"/>
        </a:defRPr>
      </a:lvl5pPr>
      <a:lvl6pPr marL="2260600" indent="-201613" algn="l" defTabSz="801688" rtl="0" fontAlgn="base">
        <a:spcBef>
          <a:spcPct val="20000"/>
        </a:spcBef>
        <a:spcAft>
          <a:spcPct val="0"/>
        </a:spcAft>
        <a:buChar char="»"/>
        <a:defRPr sz="1700">
          <a:solidFill>
            <a:schemeClr val="tx1"/>
          </a:solidFill>
          <a:latin typeface="+mn-lt"/>
          <a:ea typeface="+mn-ea"/>
        </a:defRPr>
      </a:lvl6pPr>
      <a:lvl7pPr marL="2717800" indent="-201613" algn="l" defTabSz="801688" rtl="0" fontAlgn="base">
        <a:spcBef>
          <a:spcPct val="20000"/>
        </a:spcBef>
        <a:spcAft>
          <a:spcPct val="0"/>
        </a:spcAft>
        <a:buChar char="»"/>
        <a:defRPr sz="1700">
          <a:solidFill>
            <a:schemeClr val="tx1"/>
          </a:solidFill>
          <a:latin typeface="+mn-lt"/>
          <a:ea typeface="+mn-ea"/>
        </a:defRPr>
      </a:lvl7pPr>
      <a:lvl8pPr marL="3175000" indent="-201613" algn="l" defTabSz="801688" rtl="0" fontAlgn="base">
        <a:spcBef>
          <a:spcPct val="20000"/>
        </a:spcBef>
        <a:spcAft>
          <a:spcPct val="0"/>
        </a:spcAft>
        <a:buChar char="»"/>
        <a:defRPr sz="1700">
          <a:solidFill>
            <a:schemeClr val="tx1"/>
          </a:solidFill>
          <a:latin typeface="+mn-lt"/>
          <a:ea typeface="+mn-ea"/>
        </a:defRPr>
      </a:lvl8pPr>
      <a:lvl9pPr marL="3632200" indent="-201613" algn="l" defTabSz="801688" rtl="0" fontAlgn="base">
        <a:spcBef>
          <a:spcPct val="20000"/>
        </a:spcBef>
        <a:spcAft>
          <a:spcPct val="0"/>
        </a:spcAft>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41" r:id="rId1"/>
    <p:sldLayoutId id="2147483844" r:id="rId2"/>
    <p:sldLayoutId id="2147483845"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3"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4"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5"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6"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4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53" r:id="rId1"/>
    <p:sldLayoutId id="2147483855" r:id="rId2"/>
    <p:sldLayoutId id="2147483856"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4"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5"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6"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7"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58" r:id="rId1"/>
    <p:sldLayoutId id="2147483859" r:id="rId2"/>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bwMode="auto">
          <a:xfrm>
            <a:off x="4762" y="12700"/>
            <a:ext cx="9139238" cy="5143500"/>
          </a:xfrm>
          <a:prstGeom prst="rect">
            <a:avLst/>
          </a:prstGeom>
          <a:solidFill>
            <a:schemeClr val="bg1">
              <a:lumMod val="9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zh-CN" altLang="en-US" smtClean="0">
              <a:solidFill>
                <a:srgbClr val="000000"/>
              </a:solidFill>
              <a:latin typeface="Arial" charset="0"/>
              <a:ea typeface="宋体" charset="-122"/>
            </a:endParaRPr>
          </a:p>
        </p:txBody>
      </p:sp>
      <p:pic>
        <p:nvPicPr>
          <p:cNvPr id="11" name="Picture 2" descr="C:\Users\z00124665\Desktop\A BETTER WAY SOLUTIONS.wmf"/>
          <p:cNvPicPr>
            <a:picLocks noChangeAspect="1" noChangeArrowheads="1"/>
          </p:cNvPicPr>
          <p:nvPr userDrawn="1"/>
        </p:nvPicPr>
        <p:blipFill>
          <a:blip r:embed="rId5" cstate="print"/>
          <a:srcRect/>
          <a:stretch>
            <a:fillRect/>
          </a:stretch>
        </p:blipFill>
        <p:spPr bwMode="auto">
          <a:xfrm>
            <a:off x="5567363" y="177220"/>
            <a:ext cx="3270250" cy="91068"/>
          </a:xfrm>
          <a:prstGeom prst="rect">
            <a:avLst/>
          </a:prstGeom>
          <a:noFill/>
        </p:spPr>
      </p:pic>
      <p:pic>
        <p:nvPicPr>
          <p:cNvPr id="12" name="Picture 14" descr="C:\Users\z00124665\Desktop\color bar [转换].wmf"/>
          <p:cNvPicPr>
            <a:picLocks noChangeAspect="1" noChangeArrowheads="1"/>
          </p:cNvPicPr>
          <p:nvPr userDrawn="1"/>
        </p:nvPicPr>
        <p:blipFill>
          <a:blip r:embed="rId6" cstate="print"/>
          <a:srcRect/>
          <a:stretch>
            <a:fillRect/>
          </a:stretch>
        </p:blipFill>
        <p:spPr bwMode="auto">
          <a:xfrm>
            <a:off x="0" y="5078651"/>
            <a:ext cx="9144001" cy="74374"/>
          </a:xfrm>
          <a:prstGeom prst="rect">
            <a:avLst/>
          </a:prstGeom>
          <a:noFill/>
        </p:spPr>
      </p:pic>
      <p:pic>
        <p:nvPicPr>
          <p:cNvPr id="8" name="Picture 2" descr="C:\Users\z00124665\Desktop\HW LOGO(横版）.png"/>
          <p:cNvPicPr>
            <a:picLocks noChangeAspect="1" noChangeArrowheads="1"/>
          </p:cNvPicPr>
          <p:nvPr userDrawn="1"/>
        </p:nvPicPr>
        <p:blipFill>
          <a:blip r:embed="rId7" cstate="screen"/>
          <a:srcRect/>
          <a:stretch>
            <a:fillRect/>
          </a:stretch>
        </p:blipFill>
        <p:spPr bwMode="auto">
          <a:xfrm>
            <a:off x="7566408" y="4687937"/>
            <a:ext cx="1250151" cy="304524"/>
          </a:xfrm>
          <a:prstGeom prst="rect">
            <a:avLst/>
          </a:prstGeom>
          <a:noFill/>
        </p:spPr>
      </p:pic>
      <p:sp>
        <p:nvSpPr>
          <p:cNvPr id="9" name="Rectangle 5"/>
          <p:cNvSpPr>
            <a:spLocks noChangeArrowheads="1"/>
          </p:cNvSpPr>
          <p:nvPr userDrawn="1"/>
        </p:nvSpPr>
        <p:spPr bwMode="auto">
          <a:xfrm>
            <a:off x="3040520" y="4875560"/>
            <a:ext cx="272055" cy="195943"/>
          </a:xfrm>
          <a:prstGeom prst="rect">
            <a:avLst/>
          </a:prstGeom>
          <a:noFill/>
          <a:ln w="9525">
            <a:noFill/>
            <a:miter lim="800000"/>
            <a:headEnd/>
            <a:tailEnd/>
          </a:ln>
        </p:spPr>
        <p:txBody>
          <a:bodyPr lIns="0" tIns="0" rIns="0" bIns="0"/>
          <a:lstStyle/>
          <a:p>
            <a:pPr eaLnBrk="0" hangingPunct="0">
              <a:lnSpc>
                <a:spcPct val="85000"/>
              </a:lnSpc>
              <a:defRPr/>
            </a:pPr>
            <a:fld id="{F350CB96-EF0E-44F1-90D2-2D2DCEB1810F}" type="slidenum">
              <a:rPr lang="de-DE" altLang="zh-CN" sz="900" smtClean="0">
                <a:solidFill>
                  <a:srgbClr val="FFFFFF">
                    <a:lumMod val="65000"/>
                  </a:srgbClr>
                </a:solidFill>
                <a:latin typeface="FrutigerNext LT Medium"/>
                <a:ea typeface="华文细黑"/>
              </a:rPr>
              <a:pPr eaLnBrk="0" hangingPunct="0">
                <a:lnSpc>
                  <a:spcPct val="85000"/>
                </a:lnSpc>
                <a:defRPr/>
              </a:pPr>
              <a:t>‹#›</a:t>
            </a:fld>
            <a:endParaRPr lang="en-GB" altLang="zh-CN" sz="900" dirty="0">
              <a:solidFill>
                <a:srgbClr val="FFFFFF">
                  <a:lumMod val="65000"/>
                </a:srgbClr>
              </a:solidFill>
              <a:latin typeface="FrutigerNext LT Medium"/>
              <a:ea typeface="华文细黑"/>
            </a:endParaRPr>
          </a:p>
        </p:txBody>
      </p:sp>
      <p:pic>
        <p:nvPicPr>
          <p:cNvPr id="10" name="Picture 2" descr="C:\Users\z00124665\Desktop\图形1.wmf"/>
          <p:cNvPicPr>
            <a:picLocks noChangeAspect="1" noChangeArrowheads="1"/>
          </p:cNvPicPr>
          <p:nvPr userDrawn="1"/>
        </p:nvPicPr>
        <p:blipFill>
          <a:blip r:embed="rId8" cstate="print"/>
          <a:srcRect/>
          <a:stretch>
            <a:fillRect/>
          </a:stretch>
        </p:blipFill>
        <p:spPr bwMode="auto">
          <a:xfrm>
            <a:off x="322263" y="4862196"/>
            <a:ext cx="2655887" cy="120967"/>
          </a:xfrm>
          <a:prstGeom prst="rect">
            <a:avLst/>
          </a:prstGeom>
          <a:noFill/>
        </p:spPr>
      </p:pic>
    </p:spTree>
  </p:cSld>
  <p:clrMap bg1="lt1" tx1="dk1" bg2="lt2" tx2="dk2" accent1="accent1" accent2="accent2" accent3="accent3" accent4="accent4" accent5="accent5" accent6="accent6" hlink="hlink" folHlink="folHlink"/>
  <p:sldLayoutIdLst>
    <p:sldLayoutId id="2147483861" r:id="rId1"/>
    <p:sldLayoutId id="2147483863" r:id="rId2"/>
    <p:sldLayoutId id="2147483864" r:id="rId3"/>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400" b="1">
          <a:solidFill>
            <a:schemeClr val="bg1"/>
          </a:solidFill>
          <a:latin typeface="FrutigerNext LT Regular" pitchFamily="34" charset="0"/>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bg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bg1"/>
          </a:solidFill>
          <a:latin typeface="FrutigerNext LT Regular" pitchFamily="34" charset="0"/>
          <a:ea typeface="+mn-ea"/>
          <a:cs typeface="+mn-cs"/>
        </a:defRPr>
      </a:lvl3pPr>
      <a:lvl4pPr marL="1600200" indent="-228600" algn="l" rtl="0" eaLnBrk="0" fontAlgn="base" hangingPunct="0">
        <a:lnSpc>
          <a:spcPct val="140000"/>
        </a:lnSpc>
        <a:spcBef>
          <a:spcPct val="0"/>
        </a:spcBef>
        <a:spcAft>
          <a:spcPct val="0"/>
        </a:spcAft>
        <a:buChar char="–"/>
        <a:defRPr sz="1400">
          <a:solidFill>
            <a:schemeClr val="bg1"/>
          </a:solidFill>
          <a:latin typeface="FrutigerNext LT Regular" pitchFamily="34" charset="0"/>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bg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9.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notesSlide" Target="../notesSlides/notesSlide2.xml"/><Relationship Id="rId16" Type="http://schemas.openxmlformats.org/officeDocument/2006/relationships/image" Target="../media/image22.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22.xml"/><Relationship Id="rId6" Type="http://schemas.openxmlformats.org/officeDocument/2006/relationships/image" Target="../media/image12.png"/><Relationship Id="rId11" Type="http://schemas.openxmlformats.org/officeDocument/2006/relationships/image" Target="../media/image17.png"/><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image" Target="../media/image16.png"/><Relationship Id="rId19" Type="http://schemas.openxmlformats.org/officeDocument/2006/relationships/image" Target="../media/image25.png"/><Relationship Id="rId31" Type="http://schemas.openxmlformats.org/officeDocument/2006/relationships/image" Target="../media/image37.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3.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png"/><Relationship Id="rId18" Type="http://schemas.openxmlformats.org/officeDocument/2006/relationships/image" Target="../media/image55.png"/><Relationship Id="rId26" Type="http://schemas.openxmlformats.org/officeDocument/2006/relationships/image" Target="../media/image63.png"/><Relationship Id="rId3" Type="http://schemas.openxmlformats.org/officeDocument/2006/relationships/image" Target="../media/image40.png"/><Relationship Id="rId21" Type="http://schemas.openxmlformats.org/officeDocument/2006/relationships/image" Target="../media/image58.png"/><Relationship Id="rId7" Type="http://schemas.openxmlformats.org/officeDocument/2006/relationships/image" Target="../media/image44.png"/><Relationship Id="rId12" Type="http://schemas.openxmlformats.org/officeDocument/2006/relationships/image" Target="../media/image49.png"/><Relationship Id="rId17" Type="http://schemas.openxmlformats.org/officeDocument/2006/relationships/image" Target="../media/image54.png"/><Relationship Id="rId25" Type="http://schemas.openxmlformats.org/officeDocument/2006/relationships/image" Target="../media/image62.png"/><Relationship Id="rId2" Type="http://schemas.openxmlformats.org/officeDocument/2006/relationships/image" Target="../media/image39.png"/><Relationship Id="rId16" Type="http://schemas.openxmlformats.org/officeDocument/2006/relationships/image" Target="../media/image53.png"/><Relationship Id="rId20" Type="http://schemas.openxmlformats.org/officeDocument/2006/relationships/image" Target="../media/image57.png"/><Relationship Id="rId29" Type="http://schemas.openxmlformats.org/officeDocument/2006/relationships/image" Target="../media/image24.png"/><Relationship Id="rId1" Type="http://schemas.openxmlformats.org/officeDocument/2006/relationships/slideLayout" Target="../slideLayouts/slideLayout22.xml"/><Relationship Id="rId6" Type="http://schemas.openxmlformats.org/officeDocument/2006/relationships/image" Target="../media/image43.png"/><Relationship Id="rId11" Type="http://schemas.openxmlformats.org/officeDocument/2006/relationships/image" Target="../media/image48.png"/><Relationship Id="rId24" Type="http://schemas.openxmlformats.org/officeDocument/2006/relationships/image" Target="../media/image61.png"/><Relationship Id="rId5" Type="http://schemas.openxmlformats.org/officeDocument/2006/relationships/image" Target="../media/image42.png"/><Relationship Id="rId15" Type="http://schemas.openxmlformats.org/officeDocument/2006/relationships/image" Target="../media/image52.png"/><Relationship Id="rId23" Type="http://schemas.openxmlformats.org/officeDocument/2006/relationships/image" Target="../media/image60.png"/><Relationship Id="rId28" Type="http://schemas.openxmlformats.org/officeDocument/2006/relationships/image" Target="../media/image65.png"/><Relationship Id="rId10" Type="http://schemas.openxmlformats.org/officeDocument/2006/relationships/image" Target="../media/image47.png"/><Relationship Id="rId19" Type="http://schemas.openxmlformats.org/officeDocument/2006/relationships/image" Target="../media/image56.png"/><Relationship Id="rId31" Type="http://schemas.openxmlformats.org/officeDocument/2006/relationships/image" Target="../media/image67.png"/><Relationship Id="rId4" Type="http://schemas.openxmlformats.org/officeDocument/2006/relationships/image" Target="../media/image41.png"/><Relationship Id="rId9" Type="http://schemas.openxmlformats.org/officeDocument/2006/relationships/image" Target="../media/image46.png"/><Relationship Id="rId14" Type="http://schemas.openxmlformats.org/officeDocument/2006/relationships/image" Target="../media/image51.png"/><Relationship Id="rId22" Type="http://schemas.openxmlformats.org/officeDocument/2006/relationships/image" Target="../media/image59.png"/><Relationship Id="rId27" Type="http://schemas.openxmlformats.org/officeDocument/2006/relationships/image" Target="../media/image64.png"/><Relationship Id="rId30" Type="http://schemas.openxmlformats.org/officeDocument/2006/relationships/image" Target="../media/image66.png"/></Relationships>
</file>

<file path=ppt/slides/_rels/slide4.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18" Type="http://schemas.openxmlformats.org/officeDocument/2006/relationships/image" Target="../media/image83.png"/><Relationship Id="rId26" Type="http://schemas.openxmlformats.org/officeDocument/2006/relationships/image" Target="../media/image91.png"/><Relationship Id="rId3" Type="http://schemas.openxmlformats.org/officeDocument/2006/relationships/image" Target="../media/image68.png"/><Relationship Id="rId21" Type="http://schemas.openxmlformats.org/officeDocument/2006/relationships/image" Target="../media/image86.png"/><Relationship Id="rId7" Type="http://schemas.openxmlformats.org/officeDocument/2006/relationships/image" Target="../media/image72.png"/><Relationship Id="rId12" Type="http://schemas.openxmlformats.org/officeDocument/2006/relationships/image" Target="../media/image77.png"/><Relationship Id="rId17" Type="http://schemas.openxmlformats.org/officeDocument/2006/relationships/image" Target="../media/image82.png"/><Relationship Id="rId25" Type="http://schemas.openxmlformats.org/officeDocument/2006/relationships/image" Target="../media/image90.png"/><Relationship Id="rId2" Type="http://schemas.openxmlformats.org/officeDocument/2006/relationships/notesSlide" Target="../notesSlides/notesSlide3.xml"/><Relationship Id="rId16" Type="http://schemas.openxmlformats.org/officeDocument/2006/relationships/image" Target="../media/image81.png"/><Relationship Id="rId20" Type="http://schemas.openxmlformats.org/officeDocument/2006/relationships/image" Target="../media/image85.png"/><Relationship Id="rId29" Type="http://schemas.openxmlformats.org/officeDocument/2006/relationships/image" Target="../media/image94.png"/><Relationship Id="rId1" Type="http://schemas.openxmlformats.org/officeDocument/2006/relationships/slideLayout" Target="../slideLayouts/slideLayout22.xml"/><Relationship Id="rId6" Type="http://schemas.openxmlformats.org/officeDocument/2006/relationships/image" Target="../media/image71.png"/><Relationship Id="rId11" Type="http://schemas.openxmlformats.org/officeDocument/2006/relationships/image" Target="../media/image76.png"/><Relationship Id="rId24" Type="http://schemas.openxmlformats.org/officeDocument/2006/relationships/image" Target="../media/image89.png"/><Relationship Id="rId32" Type="http://schemas.openxmlformats.org/officeDocument/2006/relationships/image" Target="../media/image97.png"/><Relationship Id="rId5" Type="http://schemas.openxmlformats.org/officeDocument/2006/relationships/image" Target="../media/image70.png"/><Relationship Id="rId15" Type="http://schemas.openxmlformats.org/officeDocument/2006/relationships/image" Target="../media/image80.png"/><Relationship Id="rId23" Type="http://schemas.openxmlformats.org/officeDocument/2006/relationships/image" Target="../media/image88.png"/><Relationship Id="rId28" Type="http://schemas.openxmlformats.org/officeDocument/2006/relationships/image" Target="../media/image93.png"/><Relationship Id="rId10" Type="http://schemas.openxmlformats.org/officeDocument/2006/relationships/image" Target="../media/image75.png"/><Relationship Id="rId19" Type="http://schemas.openxmlformats.org/officeDocument/2006/relationships/image" Target="../media/image84.png"/><Relationship Id="rId31" Type="http://schemas.openxmlformats.org/officeDocument/2006/relationships/image" Target="../media/image96.png"/><Relationship Id="rId4" Type="http://schemas.openxmlformats.org/officeDocument/2006/relationships/image" Target="../media/image69.png"/><Relationship Id="rId9" Type="http://schemas.openxmlformats.org/officeDocument/2006/relationships/image" Target="../media/image74.png"/><Relationship Id="rId14" Type="http://schemas.openxmlformats.org/officeDocument/2006/relationships/image" Target="../media/image79.png"/><Relationship Id="rId22" Type="http://schemas.openxmlformats.org/officeDocument/2006/relationships/image" Target="../media/image87.png"/><Relationship Id="rId27" Type="http://schemas.openxmlformats.org/officeDocument/2006/relationships/image" Target="../media/image92.png"/><Relationship Id="rId30" Type="http://schemas.openxmlformats.org/officeDocument/2006/relationships/image" Target="../media/image95.png"/></Relationships>
</file>

<file path=ppt/slides/_rels/slide5.xml.rels><?xml version="1.0" encoding="UTF-8" standalone="yes"?>
<Relationships xmlns="http://schemas.openxmlformats.org/package/2006/relationships"><Relationship Id="rId8" Type="http://schemas.openxmlformats.org/officeDocument/2006/relationships/image" Target="../media/image104.png"/><Relationship Id="rId13" Type="http://schemas.openxmlformats.org/officeDocument/2006/relationships/image" Target="../media/image109.png"/><Relationship Id="rId18" Type="http://schemas.openxmlformats.org/officeDocument/2006/relationships/image" Target="../media/image114.png"/><Relationship Id="rId26" Type="http://schemas.openxmlformats.org/officeDocument/2006/relationships/image" Target="../media/image122.png"/><Relationship Id="rId3" Type="http://schemas.openxmlformats.org/officeDocument/2006/relationships/image" Target="../media/image99.png"/><Relationship Id="rId21" Type="http://schemas.openxmlformats.org/officeDocument/2006/relationships/image" Target="../media/image117.png"/><Relationship Id="rId7" Type="http://schemas.openxmlformats.org/officeDocument/2006/relationships/image" Target="../media/image103.png"/><Relationship Id="rId12" Type="http://schemas.openxmlformats.org/officeDocument/2006/relationships/image" Target="../media/image108.png"/><Relationship Id="rId17" Type="http://schemas.openxmlformats.org/officeDocument/2006/relationships/image" Target="../media/image113.png"/><Relationship Id="rId25" Type="http://schemas.openxmlformats.org/officeDocument/2006/relationships/image" Target="../media/image121.png"/><Relationship Id="rId2" Type="http://schemas.openxmlformats.org/officeDocument/2006/relationships/image" Target="../media/image98.png"/><Relationship Id="rId16" Type="http://schemas.openxmlformats.org/officeDocument/2006/relationships/image" Target="../media/image112.png"/><Relationship Id="rId20" Type="http://schemas.openxmlformats.org/officeDocument/2006/relationships/image" Target="../media/image116.png"/><Relationship Id="rId29" Type="http://schemas.openxmlformats.org/officeDocument/2006/relationships/image" Target="../media/image125.png"/><Relationship Id="rId1" Type="http://schemas.openxmlformats.org/officeDocument/2006/relationships/slideLayout" Target="../slideLayouts/slideLayout22.xml"/><Relationship Id="rId6" Type="http://schemas.openxmlformats.org/officeDocument/2006/relationships/image" Target="../media/image102.png"/><Relationship Id="rId11" Type="http://schemas.openxmlformats.org/officeDocument/2006/relationships/image" Target="../media/image107.png"/><Relationship Id="rId24" Type="http://schemas.openxmlformats.org/officeDocument/2006/relationships/image" Target="../media/image120.png"/><Relationship Id="rId5" Type="http://schemas.openxmlformats.org/officeDocument/2006/relationships/image" Target="../media/image101.png"/><Relationship Id="rId15" Type="http://schemas.openxmlformats.org/officeDocument/2006/relationships/image" Target="../media/image111.png"/><Relationship Id="rId23" Type="http://schemas.openxmlformats.org/officeDocument/2006/relationships/image" Target="../media/image119.png"/><Relationship Id="rId28" Type="http://schemas.openxmlformats.org/officeDocument/2006/relationships/image" Target="../media/image124.png"/><Relationship Id="rId10" Type="http://schemas.openxmlformats.org/officeDocument/2006/relationships/image" Target="../media/image106.png"/><Relationship Id="rId19" Type="http://schemas.openxmlformats.org/officeDocument/2006/relationships/image" Target="../media/image115.png"/><Relationship Id="rId31" Type="http://schemas.openxmlformats.org/officeDocument/2006/relationships/image" Target="../media/image127.png"/><Relationship Id="rId4" Type="http://schemas.openxmlformats.org/officeDocument/2006/relationships/image" Target="../media/image100.png"/><Relationship Id="rId9" Type="http://schemas.openxmlformats.org/officeDocument/2006/relationships/image" Target="../media/image105.png"/><Relationship Id="rId14" Type="http://schemas.openxmlformats.org/officeDocument/2006/relationships/image" Target="../media/image110.png"/><Relationship Id="rId22" Type="http://schemas.openxmlformats.org/officeDocument/2006/relationships/image" Target="../media/image118.png"/><Relationship Id="rId27" Type="http://schemas.openxmlformats.org/officeDocument/2006/relationships/image" Target="../media/image123.png"/><Relationship Id="rId30" Type="http://schemas.openxmlformats.org/officeDocument/2006/relationships/image" Target="../media/image126.png"/></Relationships>
</file>

<file path=ppt/slides/_rels/slide6.xml.rels><?xml version="1.0" encoding="UTF-8" standalone="yes"?>
<Relationships xmlns="http://schemas.openxmlformats.org/package/2006/relationships"><Relationship Id="rId8" Type="http://schemas.openxmlformats.org/officeDocument/2006/relationships/image" Target="../media/image134.png"/><Relationship Id="rId13" Type="http://schemas.openxmlformats.org/officeDocument/2006/relationships/image" Target="../media/image139.png"/><Relationship Id="rId18" Type="http://schemas.openxmlformats.org/officeDocument/2006/relationships/image" Target="../media/image144.png"/><Relationship Id="rId3" Type="http://schemas.openxmlformats.org/officeDocument/2006/relationships/image" Target="../media/image129.png"/><Relationship Id="rId7" Type="http://schemas.openxmlformats.org/officeDocument/2006/relationships/image" Target="../media/image133.png"/><Relationship Id="rId12" Type="http://schemas.openxmlformats.org/officeDocument/2006/relationships/image" Target="../media/image138.png"/><Relationship Id="rId17" Type="http://schemas.openxmlformats.org/officeDocument/2006/relationships/image" Target="../media/image143.png"/><Relationship Id="rId2" Type="http://schemas.openxmlformats.org/officeDocument/2006/relationships/image" Target="../media/image128.png"/><Relationship Id="rId16" Type="http://schemas.openxmlformats.org/officeDocument/2006/relationships/image" Target="../media/image142.png"/><Relationship Id="rId1" Type="http://schemas.openxmlformats.org/officeDocument/2006/relationships/slideLayout" Target="../slideLayouts/slideLayout22.xml"/><Relationship Id="rId6" Type="http://schemas.openxmlformats.org/officeDocument/2006/relationships/image" Target="../media/image132.png"/><Relationship Id="rId11" Type="http://schemas.openxmlformats.org/officeDocument/2006/relationships/image" Target="../media/image137.png"/><Relationship Id="rId5" Type="http://schemas.openxmlformats.org/officeDocument/2006/relationships/image" Target="../media/image131.png"/><Relationship Id="rId15" Type="http://schemas.openxmlformats.org/officeDocument/2006/relationships/image" Target="../media/image141.png"/><Relationship Id="rId10" Type="http://schemas.openxmlformats.org/officeDocument/2006/relationships/image" Target="../media/image136.png"/><Relationship Id="rId4" Type="http://schemas.openxmlformats.org/officeDocument/2006/relationships/image" Target="../media/image130.png"/><Relationship Id="rId9" Type="http://schemas.openxmlformats.org/officeDocument/2006/relationships/image" Target="../media/image135.png"/><Relationship Id="rId14" Type="http://schemas.openxmlformats.org/officeDocument/2006/relationships/image" Target="../media/image140.png"/></Relationships>
</file>

<file path=ppt/slides/_rels/slide7.xml.rels><?xml version="1.0" encoding="UTF-8" standalone="yes"?>
<Relationships xmlns="http://schemas.openxmlformats.org/package/2006/relationships"><Relationship Id="rId8" Type="http://schemas.openxmlformats.org/officeDocument/2006/relationships/image" Target="../media/image151.png"/><Relationship Id="rId13" Type="http://schemas.openxmlformats.org/officeDocument/2006/relationships/image" Target="../media/image156.png"/><Relationship Id="rId18" Type="http://schemas.openxmlformats.org/officeDocument/2006/relationships/image" Target="../media/image161.png"/><Relationship Id="rId3" Type="http://schemas.openxmlformats.org/officeDocument/2006/relationships/image" Target="../media/image146.png"/><Relationship Id="rId7" Type="http://schemas.openxmlformats.org/officeDocument/2006/relationships/image" Target="../media/image150.png"/><Relationship Id="rId12" Type="http://schemas.openxmlformats.org/officeDocument/2006/relationships/image" Target="../media/image155.png"/><Relationship Id="rId17" Type="http://schemas.openxmlformats.org/officeDocument/2006/relationships/image" Target="../media/image160.png"/><Relationship Id="rId2" Type="http://schemas.openxmlformats.org/officeDocument/2006/relationships/image" Target="../media/image145.png"/><Relationship Id="rId16" Type="http://schemas.openxmlformats.org/officeDocument/2006/relationships/image" Target="../media/image159.png"/><Relationship Id="rId1" Type="http://schemas.openxmlformats.org/officeDocument/2006/relationships/slideLayout" Target="../slideLayouts/slideLayout22.xml"/><Relationship Id="rId6" Type="http://schemas.openxmlformats.org/officeDocument/2006/relationships/image" Target="../media/image149.png"/><Relationship Id="rId11" Type="http://schemas.openxmlformats.org/officeDocument/2006/relationships/image" Target="../media/image154.png"/><Relationship Id="rId5" Type="http://schemas.openxmlformats.org/officeDocument/2006/relationships/image" Target="../media/image148.png"/><Relationship Id="rId15" Type="http://schemas.openxmlformats.org/officeDocument/2006/relationships/image" Target="../media/image158.png"/><Relationship Id="rId10" Type="http://schemas.openxmlformats.org/officeDocument/2006/relationships/image" Target="../media/image153.png"/><Relationship Id="rId4" Type="http://schemas.openxmlformats.org/officeDocument/2006/relationships/image" Target="../media/image147.png"/><Relationship Id="rId9" Type="http://schemas.openxmlformats.org/officeDocument/2006/relationships/image" Target="../media/image152.png"/><Relationship Id="rId14" Type="http://schemas.openxmlformats.org/officeDocument/2006/relationships/image" Target="../media/image157.png"/></Relationships>
</file>

<file path=ppt/slides/_rels/slide8.xml.rels><?xml version="1.0" encoding="UTF-8" standalone="yes"?>
<Relationships xmlns="http://schemas.openxmlformats.org/package/2006/relationships"><Relationship Id="rId8" Type="http://schemas.openxmlformats.org/officeDocument/2006/relationships/image" Target="../media/image168.png"/><Relationship Id="rId13" Type="http://schemas.openxmlformats.org/officeDocument/2006/relationships/image" Target="../media/image173.png"/><Relationship Id="rId18" Type="http://schemas.openxmlformats.org/officeDocument/2006/relationships/image" Target="../media/image178.png"/><Relationship Id="rId3" Type="http://schemas.openxmlformats.org/officeDocument/2006/relationships/image" Target="../media/image163.png"/><Relationship Id="rId21" Type="http://schemas.openxmlformats.org/officeDocument/2006/relationships/image" Target="../media/image181.png"/><Relationship Id="rId7" Type="http://schemas.openxmlformats.org/officeDocument/2006/relationships/image" Target="../media/image167.png"/><Relationship Id="rId12" Type="http://schemas.openxmlformats.org/officeDocument/2006/relationships/image" Target="../media/image172.png"/><Relationship Id="rId17" Type="http://schemas.openxmlformats.org/officeDocument/2006/relationships/image" Target="../media/image177.png"/><Relationship Id="rId2" Type="http://schemas.openxmlformats.org/officeDocument/2006/relationships/image" Target="../media/image162.png"/><Relationship Id="rId16" Type="http://schemas.openxmlformats.org/officeDocument/2006/relationships/image" Target="../media/image176.png"/><Relationship Id="rId20" Type="http://schemas.openxmlformats.org/officeDocument/2006/relationships/image" Target="../media/image180.png"/><Relationship Id="rId1" Type="http://schemas.openxmlformats.org/officeDocument/2006/relationships/slideLayout" Target="../slideLayouts/slideLayout22.xml"/><Relationship Id="rId6" Type="http://schemas.openxmlformats.org/officeDocument/2006/relationships/image" Target="../media/image166.png"/><Relationship Id="rId11" Type="http://schemas.openxmlformats.org/officeDocument/2006/relationships/image" Target="../media/image171.png"/><Relationship Id="rId5" Type="http://schemas.openxmlformats.org/officeDocument/2006/relationships/image" Target="../media/image165.png"/><Relationship Id="rId15" Type="http://schemas.openxmlformats.org/officeDocument/2006/relationships/image" Target="../media/image175.png"/><Relationship Id="rId23" Type="http://schemas.openxmlformats.org/officeDocument/2006/relationships/image" Target="../media/image183.png"/><Relationship Id="rId10" Type="http://schemas.openxmlformats.org/officeDocument/2006/relationships/image" Target="../media/image170.png"/><Relationship Id="rId19" Type="http://schemas.openxmlformats.org/officeDocument/2006/relationships/image" Target="../media/image179.png"/><Relationship Id="rId4" Type="http://schemas.openxmlformats.org/officeDocument/2006/relationships/image" Target="../media/image164.png"/><Relationship Id="rId9" Type="http://schemas.openxmlformats.org/officeDocument/2006/relationships/image" Target="../media/image169.png"/><Relationship Id="rId14" Type="http://schemas.openxmlformats.org/officeDocument/2006/relationships/image" Target="../media/image174.png"/><Relationship Id="rId22" Type="http://schemas.openxmlformats.org/officeDocument/2006/relationships/image" Target="../media/image182.png"/></Relationships>
</file>

<file path=ppt/slides/_rels/slide9.xml.rels><?xml version="1.0" encoding="UTF-8" standalone="yes"?>
<Relationships xmlns="http://schemas.openxmlformats.org/package/2006/relationships"><Relationship Id="rId8" Type="http://schemas.openxmlformats.org/officeDocument/2006/relationships/image" Target="../media/image190.png"/><Relationship Id="rId13" Type="http://schemas.openxmlformats.org/officeDocument/2006/relationships/image" Target="../media/image195.png"/><Relationship Id="rId18" Type="http://schemas.openxmlformats.org/officeDocument/2006/relationships/image" Target="../media/image178.png"/><Relationship Id="rId3" Type="http://schemas.openxmlformats.org/officeDocument/2006/relationships/image" Target="../media/image185.png"/><Relationship Id="rId21" Type="http://schemas.openxmlformats.org/officeDocument/2006/relationships/image" Target="../media/image181.png"/><Relationship Id="rId7" Type="http://schemas.openxmlformats.org/officeDocument/2006/relationships/image" Target="../media/image189.png"/><Relationship Id="rId12" Type="http://schemas.openxmlformats.org/officeDocument/2006/relationships/image" Target="../media/image194.png"/><Relationship Id="rId17" Type="http://schemas.openxmlformats.org/officeDocument/2006/relationships/image" Target="../media/image199.png"/><Relationship Id="rId2" Type="http://schemas.openxmlformats.org/officeDocument/2006/relationships/image" Target="../media/image184.png"/><Relationship Id="rId16" Type="http://schemas.openxmlformats.org/officeDocument/2006/relationships/image" Target="../media/image198.png"/><Relationship Id="rId20" Type="http://schemas.openxmlformats.org/officeDocument/2006/relationships/image" Target="../media/image180.png"/><Relationship Id="rId1" Type="http://schemas.openxmlformats.org/officeDocument/2006/relationships/slideLayout" Target="../slideLayouts/slideLayout22.xml"/><Relationship Id="rId6" Type="http://schemas.openxmlformats.org/officeDocument/2006/relationships/image" Target="../media/image188.png"/><Relationship Id="rId11" Type="http://schemas.openxmlformats.org/officeDocument/2006/relationships/image" Target="../media/image193.png"/><Relationship Id="rId5" Type="http://schemas.openxmlformats.org/officeDocument/2006/relationships/image" Target="../media/image187.png"/><Relationship Id="rId15" Type="http://schemas.openxmlformats.org/officeDocument/2006/relationships/image" Target="../media/image197.png"/><Relationship Id="rId23" Type="http://schemas.openxmlformats.org/officeDocument/2006/relationships/image" Target="../media/image183.png"/><Relationship Id="rId10" Type="http://schemas.openxmlformats.org/officeDocument/2006/relationships/image" Target="../media/image192.png"/><Relationship Id="rId19" Type="http://schemas.openxmlformats.org/officeDocument/2006/relationships/image" Target="../media/image179.png"/><Relationship Id="rId4" Type="http://schemas.openxmlformats.org/officeDocument/2006/relationships/image" Target="../media/image186.png"/><Relationship Id="rId9" Type="http://schemas.openxmlformats.org/officeDocument/2006/relationships/image" Target="../media/image191.png"/><Relationship Id="rId14" Type="http://schemas.openxmlformats.org/officeDocument/2006/relationships/image" Target="../media/image196.png"/><Relationship Id="rId22" Type="http://schemas.openxmlformats.org/officeDocument/2006/relationships/image" Target="../media/image18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9"/>
          <p:cNvSpPr txBox="1">
            <a:spLocks noChangeArrowheads="1"/>
          </p:cNvSpPr>
          <p:nvPr/>
        </p:nvSpPr>
        <p:spPr bwMode="auto">
          <a:xfrm>
            <a:off x="644070" y="1507219"/>
            <a:ext cx="826180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45720" rIns="91440" bIns="45720" numCol="1" anchor="t" anchorCtr="0" compatLnSpc="1">
            <a:prstTxWarp prst="textNoShape">
              <a:avLst/>
            </a:prstTxWarp>
            <a:spAutoFit/>
          </a:bodyPr>
          <a:lstStyle/>
          <a:p>
            <a:pPr lvl="0" eaLnBrk="0" hangingPunct="0">
              <a:defRPr/>
            </a:pPr>
            <a:r>
              <a:rPr lang="zh-CN" altLang="en-US" sz="2800" b="1" kern="0" dirty="0" smtClean="0">
                <a:solidFill>
                  <a:schemeClr val="bg1"/>
                </a:solidFill>
                <a:latin typeface="+mn-lt"/>
                <a:ea typeface="微软雅黑" pitchFamily="34" charset="-122"/>
                <a:cs typeface="+mj-cs"/>
              </a:rPr>
              <a:t>企业网络常用图标（扁平版）</a:t>
            </a:r>
            <a:endParaRPr lang="en-US" altLang="zh-CN" sz="2800" b="1" kern="0" dirty="0" smtClean="0">
              <a:solidFill>
                <a:schemeClr val="bg1"/>
              </a:solidFill>
              <a:latin typeface="+mn-lt"/>
              <a:ea typeface="微软雅黑" pitchFamily="34" charset="-122"/>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CN" sz="2800" b="1" kern="0" dirty="0" smtClean="0">
                <a:solidFill>
                  <a:schemeClr val="bg1"/>
                </a:solidFill>
                <a:latin typeface="+mn-lt"/>
                <a:ea typeface="微软雅黑" pitchFamily="34" charset="-122"/>
                <a:cs typeface="+mj-cs"/>
              </a:rPr>
              <a:t>——</a:t>
            </a:r>
            <a:r>
              <a:rPr lang="zh-CN" altLang="en-US" sz="2800" b="1" kern="0" dirty="0" smtClean="0">
                <a:solidFill>
                  <a:schemeClr val="bg1"/>
                </a:solidFill>
                <a:latin typeface="+mn-lt"/>
                <a:ea typeface="微软雅黑" pitchFamily="34" charset="-122"/>
                <a:cs typeface="+mj-cs"/>
              </a:rPr>
              <a:t>安全</a:t>
            </a:r>
            <a:endParaRPr kumimoji="0" lang="zh-CN" altLang="en-US" sz="2800" b="1" i="0" u="none" strike="noStrike" kern="0" cap="none" spc="0" normalizeH="0" baseline="0" noProof="0" dirty="0" smtClean="0">
              <a:ln>
                <a:noFill/>
              </a:ln>
              <a:solidFill>
                <a:schemeClr val="bg1"/>
              </a:solidFill>
              <a:effectLst/>
              <a:uLnTx/>
              <a:uFillTx/>
              <a:latin typeface="+mn-lt"/>
              <a:ea typeface="微软雅黑" pitchFamily="34" charset="-122"/>
              <a:cs typeface="+mj-cs"/>
            </a:endParaRPr>
          </a:p>
        </p:txBody>
      </p:sp>
      <p:sp>
        <p:nvSpPr>
          <p:cNvPr id="3" name="Rectangle 39"/>
          <p:cNvSpPr txBox="1">
            <a:spLocks noChangeArrowheads="1"/>
          </p:cNvSpPr>
          <p:nvPr/>
        </p:nvSpPr>
        <p:spPr bwMode="auto">
          <a:xfrm>
            <a:off x="644071" y="2783569"/>
            <a:ext cx="639490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zh-CN" altLang="en-US" sz="2000" kern="0" dirty="0">
                <a:solidFill>
                  <a:schemeClr val="bg1"/>
                </a:solidFill>
                <a:latin typeface="+mn-lt"/>
                <a:ea typeface="微软雅黑" pitchFamily="34" charset="-122"/>
                <a:cs typeface="+mj-cs"/>
              </a:rPr>
              <a:t>安全</a:t>
            </a:r>
            <a:r>
              <a:rPr lang="zh-CN" altLang="en-US" sz="2000" kern="0" dirty="0" smtClean="0">
                <a:solidFill>
                  <a:schemeClr val="bg1"/>
                </a:solidFill>
                <a:latin typeface="+mn-lt"/>
                <a:ea typeface="微软雅黑" pitchFamily="34" charset="-122"/>
                <a:cs typeface="+mj-cs"/>
              </a:rPr>
              <a:t>资料组</a:t>
            </a:r>
            <a:endParaRPr lang="en-US" altLang="zh-CN" sz="2000" kern="0" dirty="0" smtClean="0">
              <a:solidFill>
                <a:schemeClr val="bg1"/>
              </a:solidFill>
              <a:latin typeface="+mn-lt"/>
              <a:ea typeface="微软雅黑" pitchFamily="34" charset="-122"/>
              <a:cs typeface="+mj-cs"/>
            </a:endParaRPr>
          </a:p>
          <a:p>
            <a:pPr lvl="0" eaLnBrk="0" hangingPunct="0">
              <a:defRPr/>
            </a:pPr>
            <a:r>
              <a:rPr lang="en-US" altLang="zh-CN" sz="2000" kern="0" dirty="0" smtClean="0">
                <a:solidFill>
                  <a:srgbClr val="FFFFFF"/>
                </a:solidFill>
                <a:latin typeface="FrutigerNext LT Medium"/>
                <a:ea typeface="微软雅黑" pitchFamily="34" charset="-122"/>
                <a:cs typeface="+mj-cs"/>
              </a:rPr>
              <a:t>Version: V1.0 (2016.1.30)</a:t>
            </a:r>
            <a:endParaRPr lang="zh-CN" altLang="en-US" sz="2000" kern="0" dirty="0" smtClean="0">
              <a:solidFill>
                <a:srgbClr val="FFFFFF"/>
              </a:solidFill>
              <a:latin typeface="FrutigerNext LT Medium"/>
              <a:ea typeface="微软雅黑" pitchFamily="34" charset="-122"/>
              <a:cs typeface="+mj-cs"/>
            </a:endParaRPr>
          </a:p>
        </p:txBody>
      </p:sp>
    </p:spTree>
  </p:cSld>
  <p:clrMapOvr>
    <a:masterClrMapping/>
  </p:clrMapOvr>
  <p:transition advClick="0" advTm="8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Box 4"/>
          <p:cNvSpPr txBox="1"/>
          <p:nvPr/>
        </p:nvSpPr>
        <p:spPr>
          <a:xfrm>
            <a:off x="4740021" y="929437"/>
            <a:ext cx="77671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NIP</a:t>
            </a:r>
            <a:r>
              <a:rPr lang="zh-CN" altLang="en-US" sz="1000" dirty="0">
                <a:latin typeface="微软雅黑" pitchFamily="34" charset="-122"/>
                <a:ea typeface="微软雅黑" pitchFamily="34" charset="-122"/>
              </a:rPr>
              <a:t>产品</a:t>
            </a:r>
          </a:p>
        </p:txBody>
      </p:sp>
      <p:sp>
        <p:nvSpPr>
          <p:cNvPr id="213" name="TextBox 81"/>
          <p:cNvSpPr txBox="1"/>
          <p:nvPr/>
        </p:nvSpPr>
        <p:spPr>
          <a:xfrm>
            <a:off x="1491395" y="929437"/>
            <a:ext cx="864145"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a:t>
            </a:r>
            <a:r>
              <a:rPr lang="zh-CN" altLang="en-US" sz="1000" dirty="0" smtClean="0">
                <a:latin typeface="微软雅黑" pitchFamily="34" charset="-122"/>
                <a:ea typeface="微软雅黑" pitchFamily="34" charset="-122"/>
              </a:rPr>
              <a:t>防火墙</a:t>
            </a:r>
            <a:endParaRPr lang="zh-CN" altLang="en-US" sz="1000" dirty="0">
              <a:latin typeface="微软雅黑" pitchFamily="34" charset="-122"/>
              <a:ea typeface="微软雅黑" pitchFamily="34" charset="-122"/>
            </a:endParaRPr>
          </a:p>
        </p:txBody>
      </p:sp>
      <p:sp>
        <p:nvSpPr>
          <p:cNvPr id="214" name="TextBox 84"/>
          <p:cNvSpPr txBox="1"/>
          <p:nvPr/>
        </p:nvSpPr>
        <p:spPr>
          <a:xfrm>
            <a:off x="2630271" y="929437"/>
            <a:ext cx="668222" cy="246221"/>
          </a:xfrm>
          <a:prstGeom prst="rect">
            <a:avLst/>
          </a:prstGeom>
          <a:noFill/>
        </p:spPr>
        <p:txBody>
          <a:bodyPr wrap="square" rtlCol="0">
            <a:spAutoFit/>
          </a:bodyPr>
          <a:lstStyle/>
          <a:p>
            <a:pPr algn="ctr"/>
            <a:r>
              <a:rPr lang="en-US" altLang="zh-CN" sz="1000" dirty="0" smtClean="0">
                <a:latin typeface="微软雅黑" pitchFamily="34" charset="-122"/>
                <a:ea typeface="微软雅黑" pitchFamily="34" charset="-122"/>
              </a:rPr>
              <a:t>CIS</a:t>
            </a:r>
            <a:r>
              <a:rPr lang="zh-CN" altLang="en-US" sz="1000" dirty="0" smtClean="0">
                <a:latin typeface="微软雅黑" pitchFamily="34" charset="-122"/>
                <a:ea typeface="微软雅黑" pitchFamily="34" charset="-122"/>
              </a:rPr>
              <a:t>产品</a:t>
            </a:r>
            <a:endParaRPr lang="zh-CN" altLang="en-US" sz="1000" dirty="0">
              <a:latin typeface="微软雅黑" pitchFamily="34" charset="-122"/>
              <a:ea typeface="微软雅黑" pitchFamily="34" charset="-122"/>
            </a:endParaRPr>
          </a:p>
        </p:txBody>
      </p:sp>
      <p:sp>
        <p:nvSpPr>
          <p:cNvPr id="215" name="TextBox 87"/>
          <p:cNvSpPr txBox="1"/>
          <p:nvPr/>
        </p:nvSpPr>
        <p:spPr>
          <a:xfrm>
            <a:off x="3606563" y="929437"/>
            <a:ext cx="981072" cy="400110"/>
          </a:xfrm>
          <a:prstGeom prst="rect">
            <a:avLst/>
          </a:prstGeom>
          <a:noFill/>
        </p:spPr>
        <p:txBody>
          <a:bodyPr wrap="square" rtlCol="0">
            <a:spAutoFit/>
          </a:bodyPr>
          <a:lstStyle/>
          <a:p>
            <a:pPr algn="ctr"/>
            <a:r>
              <a:rPr lang="en-US" altLang="zh-CN" sz="1000" dirty="0" err="1" smtClean="0">
                <a:latin typeface="微软雅黑" pitchFamily="34" charset="-122"/>
                <a:ea typeface="微软雅黑" pitchFamily="34" charset="-122"/>
              </a:rPr>
              <a:t>FireHunter</a:t>
            </a:r>
            <a:endParaRPr lang="en-US" altLang="zh-CN" sz="1000" dirty="0" smtClean="0">
              <a:latin typeface="微软雅黑" pitchFamily="34" charset="-122"/>
              <a:ea typeface="微软雅黑" pitchFamily="34" charset="-122"/>
            </a:endParaRPr>
          </a:p>
          <a:p>
            <a:pPr algn="ctr"/>
            <a:r>
              <a:rPr lang="zh-CN" altLang="en-US" sz="1000" dirty="0" smtClean="0">
                <a:latin typeface="微软雅黑" pitchFamily="34" charset="-122"/>
                <a:ea typeface="微软雅黑" pitchFamily="34" charset="-122"/>
              </a:rPr>
              <a:t>沙</a:t>
            </a:r>
            <a:r>
              <a:rPr lang="zh-CN" altLang="en-US" sz="1000" dirty="0">
                <a:latin typeface="微软雅黑" pitchFamily="34" charset="-122"/>
                <a:ea typeface="微软雅黑" pitchFamily="34" charset="-122"/>
              </a:rPr>
              <a:t>箱产品</a:t>
            </a:r>
          </a:p>
        </p:txBody>
      </p:sp>
      <p:sp>
        <p:nvSpPr>
          <p:cNvPr id="216" name="TextBox 96"/>
          <p:cNvSpPr txBox="1"/>
          <p:nvPr/>
        </p:nvSpPr>
        <p:spPr>
          <a:xfrm>
            <a:off x="6875248" y="929437"/>
            <a:ext cx="838579"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SVN</a:t>
            </a:r>
            <a:r>
              <a:rPr lang="zh-CN" altLang="en-US" sz="1000" dirty="0">
                <a:latin typeface="微软雅黑" pitchFamily="34" charset="-122"/>
                <a:ea typeface="微软雅黑" pitchFamily="34" charset="-122"/>
              </a:rPr>
              <a:t>产品</a:t>
            </a:r>
          </a:p>
        </p:txBody>
      </p:sp>
      <p:sp>
        <p:nvSpPr>
          <p:cNvPr id="217" name="TextBox 99"/>
          <p:cNvSpPr txBox="1"/>
          <p:nvPr/>
        </p:nvSpPr>
        <p:spPr>
          <a:xfrm>
            <a:off x="435438" y="2009211"/>
            <a:ext cx="684272"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ATIC</a:t>
            </a:r>
            <a:endParaRPr lang="zh-CN" altLang="en-US" sz="1000" dirty="0">
              <a:latin typeface="微软雅黑" pitchFamily="34" charset="-122"/>
              <a:ea typeface="微软雅黑" pitchFamily="34" charset="-122"/>
            </a:endParaRPr>
          </a:p>
        </p:txBody>
      </p:sp>
      <p:sp>
        <p:nvSpPr>
          <p:cNvPr id="218" name="TextBox 102"/>
          <p:cNvSpPr txBox="1"/>
          <p:nvPr/>
        </p:nvSpPr>
        <p:spPr>
          <a:xfrm>
            <a:off x="504495" y="4212377"/>
            <a:ext cx="729961"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vSwitch</a:t>
            </a:r>
            <a:endParaRPr lang="zh-CN" altLang="en-US" sz="1000" dirty="0">
              <a:latin typeface="微软雅黑" pitchFamily="34" charset="-122"/>
              <a:ea typeface="微软雅黑" pitchFamily="34" charset="-122"/>
            </a:endParaRPr>
          </a:p>
        </p:txBody>
      </p:sp>
      <p:sp>
        <p:nvSpPr>
          <p:cNvPr id="219" name="TextBox 105"/>
          <p:cNvSpPr txBox="1"/>
          <p:nvPr/>
        </p:nvSpPr>
        <p:spPr>
          <a:xfrm>
            <a:off x="2544302" y="2009211"/>
            <a:ext cx="868491" cy="400110"/>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AnyOffice</a:t>
            </a:r>
            <a:r>
              <a:rPr lang="zh-CN" altLang="en-US" sz="1000" dirty="0">
                <a:latin typeface="微软雅黑" pitchFamily="34" charset="-122"/>
                <a:ea typeface="微软雅黑" pitchFamily="34" charset="-122"/>
              </a:rPr>
              <a:t>客户端</a:t>
            </a:r>
          </a:p>
        </p:txBody>
      </p:sp>
      <p:sp>
        <p:nvSpPr>
          <p:cNvPr id="220" name="TextBox 108"/>
          <p:cNvSpPr txBox="1"/>
          <p:nvPr/>
        </p:nvSpPr>
        <p:spPr>
          <a:xfrm>
            <a:off x="3699408" y="2009211"/>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短信猫</a:t>
            </a:r>
          </a:p>
        </p:txBody>
      </p:sp>
      <p:sp>
        <p:nvSpPr>
          <p:cNvPr id="221" name="TextBox 111"/>
          <p:cNvSpPr txBox="1"/>
          <p:nvPr/>
        </p:nvSpPr>
        <p:spPr>
          <a:xfrm>
            <a:off x="4716158" y="2009211"/>
            <a:ext cx="82556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流量探针</a:t>
            </a:r>
          </a:p>
        </p:txBody>
      </p:sp>
      <p:sp>
        <p:nvSpPr>
          <p:cNvPr id="222" name="TextBox 114"/>
          <p:cNvSpPr txBox="1"/>
          <p:nvPr/>
        </p:nvSpPr>
        <p:spPr>
          <a:xfrm>
            <a:off x="5836628" y="2009211"/>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采集器</a:t>
            </a:r>
          </a:p>
        </p:txBody>
      </p:sp>
      <p:sp>
        <p:nvSpPr>
          <p:cNvPr id="223" name="TextBox 117"/>
          <p:cNvSpPr txBox="1"/>
          <p:nvPr/>
        </p:nvSpPr>
        <p:spPr>
          <a:xfrm>
            <a:off x="6890678" y="2009211"/>
            <a:ext cx="7886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分析器</a:t>
            </a:r>
          </a:p>
        </p:txBody>
      </p:sp>
      <p:sp>
        <p:nvSpPr>
          <p:cNvPr id="224" name="TextBox 120"/>
          <p:cNvSpPr txBox="1"/>
          <p:nvPr/>
        </p:nvSpPr>
        <p:spPr>
          <a:xfrm>
            <a:off x="5850333" y="929437"/>
            <a:ext cx="69478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ASG</a:t>
            </a:r>
            <a:r>
              <a:rPr lang="zh-CN" altLang="en-US" sz="1000" dirty="0">
                <a:latin typeface="微软雅黑" pitchFamily="34" charset="-122"/>
                <a:ea typeface="微软雅黑" pitchFamily="34" charset="-122"/>
              </a:rPr>
              <a:t>产品</a:t>
            </a:r>
          </a:p>
        </p:txBody>
      </p:sp>
      <p:sp>
        <p:nvSpPr>
          <p:cNvPr id="225" name="TextBox 123"/>
          <p:cNvSpPr txBox="1"/>
          <p:nvPr/>
        </p:nvSpPr>
        <p:spPr>
          <a:xfrm>
            <a:off x="1451123" y="3118972"/>
            <a:ext cx="790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APT</a:t>
            </a:r>
            <a:r>
              <a:rPr lang="zh-CN" altLang="en-US" sz="1000" dirty="0">
                <a:latin typeface="微软雅黑" pitchFamily="34" charset="-122"/>
                <a:ea typeface="微软雅黑" pitchFamily="34" charset="-122"/>
              </a:rPr>
              <a:t>攻击</a:t>
            </a:r>
          </a:p>
        </p:txBody>
      </p:sp>
      <p:sp>
        <p:nvSpPr>
          <p:cNvPr id="226" name="TextBox 126"/>
          <p:cNvSpPr txBox="1"/>
          <p:nvPr/>
        </p:nvSpPr>
        <p:spPr>
          <a:xfrm>
            <a:off x="2587412" y="3118972"/>
            <a:ext cx="84323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通用交换机</a:t>
            </a:r>
          </a:p>
        </p:txBody>
      </p:sp>
      <p:sp>
        <p:nvSpPr>
          <p:cNvPr id="227" name="TextBox 129"/>
          <p:cNvSpPr txBox="1"/>
          <p:nvPr/>
        </p:nvSpPr>
        <p:spPr>
          <a:xfrm>
            <a:off x="3648571" y="3118972"/>
            <a:ext cx="84175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核心交换机</a:t>
            </a:r>
          </a:p>
        </p:txBody>
      </p:sp>
      <p:sp>
        <p:nvSpPr>
          <p:cNvPr id="228" name="TextBox 132"/>
          <p:cNvSpPr txBox="1"/>
          <p:nvPr/>
        </p:nvSpPr>
        <p:spPr>
          <a:xfrm>
            <a:off x="4650349" y="3118972"/>
            <a:ext cx="90666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汇聚交换机</a:t>
            </a:r>
          </a:p>
        </p:txBody>
      </p:sp>
      <p:sp>
        <p:nvSpPr>
          <p:cNvPr id="229" name="TextBox 135"/>
          <p:cNvSpPr txBox="1"/>
          <p:nvPr/>
        </p:nvSpPr>
        <p:spPr>
          <a:xfrm>
            <a:off x="5758893" y="3118972"/>
            <a:ext cx="90675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接入交换机</a:t>
            </a:r>
          </a:p>
        </p:txBody>
      </p:sp>
      <p:sp>
        <p:nvSpPr>
          <p:cNvPr id="230" name="TextBox 138"/>
          <p:cNvSpPr txBox="1"/>
          <p:nvPr/>
        </p:nvSpPr>
        <p:spPr>
          <a:xfrm>
            <a:off x="6715228" y="3118972"/>
            <a:ext cx="1184510"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CE12800</a:t>
            </a:r>
            <a:r>
              <a:rPr lang="zh-CN" altLang="en-US" sz="1000" dirty="0">
                <a:latin typeface="微软雅黑" pitchFamily="34" charset="-122"/>
                <a:ea typeface="微软雅黑" pitchFamily="34" charset="-122"/>
              </a:rPr>
              <a:t>交换机</a:t>
            </a:r>
          </a:p>
        </p:txBody>
      </p:sp>
      <p:sp>
        <p:nvSpPr>
          <p:cNvPr id="231" name="TextBox 141"/>
          <p:cNvSpPr txBox="1"/>
          <p:nvPr/>
        </p:nvSpPr>
        <p:spPr>
          <a:xfrm>
            <a:off x="2446581" y="4212377"/>
            <a:ext cx="107465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堆叠</a:t>
            </a:r>
            <a:r>
              <a:rPr lang="en-US" altLang="zh-CN" sz="1000" dirty="0">
                <a:latin typeface="微软雅黑" pitchFamily="34" charset="-122"/>
                <a:ea typeface="微软雅黑" pitchFamily="34" charset="-122"/>
              </a:rPr>
              <a:t>CE</a:t>
            </a:r>
            <a:r>
              <a:rPr lang="zh-CN" altLang="en-US" sz="1000" dirty="0">
                <a:latin typeface="微软雅黑" pitchFamily="34" charset="-122"/>
                <a:ea typeface="微软雅黑" pitchFamily="34" charset="-122"/>
              </a:rPr>
              <a:t>交换机</a:t>
            </a:r>
          </a:p>
        </p:txBody>
      </p:sp>
      <p:sp>
        <p:nvSpPr>
          <p:cNvPr id="232" name="TextBox 144"/>
          <p:cNvSpPr txBox="1"/>
          <p:nvPr/>
        </p:nvSpPr>
        <p:spPr>
          <a:xfrm>
            <a:off x="3717240" y="4212377"/>
            <a:ext cx="622615"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AC</a:t>
            </a:r>
            <a:endParaRPr lang="zh-CN" altLang="en-US" sz="1000" dirty="0">
              <a:latin typeface="微软雅黑" pitchFamily="34" charset="-122"/>
              <a:ea typeface="微软雅黑" pitchFamily="34" charset="-122"/>
            </a:endParaRPr>
          </a:p>
        </p:txBody>
      </p:sp>
      <p:sp>
        <p:nvSpPr>
          <p:cNvPr id="233" name="TextBox 147"/>
          <p:cNvSpPr txBox="1"/>
          <p:nvPr/>
        </p:nvSpPr>
        <p:spPr>
          <a:xfrm>
            <a:off x="7904925" y="3118972"/>
            <a:ext cx="94761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TOR</a:t>
            </a:r>
            <a:r>
              <a:rPr lang="zh-CN" altLang="en-US" sz="1000" dirty="0">
                <a:latin typeface="微软雅黑" pitchFamily="34" charset="-122"/>
                <a:ea typeface="微软雅黑" pitchFamily="34" charset="-122"/>
              </a:rPr>
              <a:t>交换机</a:t>
            </a:r>
          </a:p>
        </p:txBody>
      </p:sp>
      <p:sp>
        <p:nvSpPr>
          <p:cNvPr id="234" name="TextBox 150"/>
          <p:cNvSpPr txBox="1"/>
          <p:nvPr/>
        </p:nvSpPr>
        <p:spPr>
          <a:xfrm>
            <a:off x="442079" y="3118972"/>
            <a:ext cx="79980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终端探针</a:t>
            </a:r>
          </a:p>
        </p:txBody>
      </p:sp>
      <p:sp>
        <p:nvSpPr>
          <p:cNvPr id="235" name="TextBox 153"/>
          <p:cNvSpPr txBox="1"/>
          <p:nvPr/>
        </p:nvSpPr>
        <p:spPr>
          <a:xfrm>
            <a:off x="458775" y="929437"/>
            <a:ext cx="66119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防火墙</a:t>
            </a:r>
            <a:endParaRPr lang="zh-CN" altLang="en-US" sz="1000" dirty="0">
              <a:latin typeface="微软雅黑" pitchFamily="34" charset="-122"/>
              <a:ea typeface="微软雅黑" pitchFamily="34" charset="-122"/>
            </a:endParaRPr>
          </a:p>
        </p:txBody>
      </p:sp>
      <p:sp>
        <p:nvSpPr>
          <p:cNvPr id="236" name="TextBox 156"/>
          <p:cNvSpPr txBox="1"/>
          <p:nvPr/>
        </p:nvSpPr>
        <p:spPr>
          <a:xfrm>
            <a:off x="5607060" y="4212377"/>
            <a:ext cx="1342379"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Agile </a:t>
            </a:r>
            <a:r>
              <a:rPr lang="en-US" altLang="zh-CN" sz="1000" dirty="0" smtClean="0">
                <a:latin typeface="微软雅黑" pitchFamily="34" charset="-122"/>
                <a:ea typeface="微软雅黑" pitchFamily="34" charset="-122"/>
              </a:rPr>
              <a:t>controller</a:t>
            </a:r>
            <a:endParaRPr lang="zh-CN" altLang="en-US" sz="1000" dirty="0">
              <a:latin typeface="微软雅黑" pitchFamily="34" charset="-122"/>
              <a:ea typeface="微软雅黑" pitchFamily="34" charset="-122"/>
            </a:endParaRPr>
          </a:p>
        </p:txBody>
      </p:sp>
      <p:sp>
        <p:nvSpPr>
          <p:cNvPr id="237" name="TextBox 159"/>
          <p:cNvSpPr txBox="1"/>
          <p:nvPr/>
        </p:nvSpPr>
        <p:spPr>
          <a:xfrm>
            <a:off x="1406363" y="2009211"/>
            <a:ext cx="949177" cy="400110"/>
          </a:xfrm>
          <a:prstGeom prst="rect">
            <a:avLst/>
          </a:prstGeom>
          <a:noFill/>
        </p:spPr>
        <p:txBody>
          <a:bodyPr wrap="square" rtlCol="0">
            <a:spAutoFit/>
          </a:bodyPr>
          <a:lstStyle/>
          <a:p>
            <a:pPr algn="ctr"/>
            <a:r>
              <a:rPr lang="en-US" altLang="zh-CN" sz="1000" dirty="0" smtClean="0">
                <a:latin typeface="微软雅黑" pitchFamily="34" charset="-122"/>
                <a:ea typeface="微软雅黑" pitchFamily="34" charset="-122"/>
              </a:rPr>
              <a:t>NFA</a:t>
            </a:r>
            <a:r>
              <a:rPr lang="zh-CN" altLang="en-US" sz="1000" dirty="0" smtClean="0">
                <a:latin typeface="微软雅黑" pitchFamily="34" charset="-122"/>
                <a:ea typeface="微软雅黑" pitchFamily="34" charset="-122"/>
              </a:rPr>
              <a:t>设备</a:t>
            </a:r>
            <a:r>
              <a:rPr lang="en-US" altLang="zh-CN" sz="1000" dirty="0" err="1" smtClean="0">
                <a:latin typeface="微软雅黑" pitchFamily="34" charset="-122"/>
                <a:ea typeface="微软雅黑" pitchFamily="34" charset="-122"/>
              </a:rPr>
              <a:t>Netflow</a:t>
            </a:r>
            <a:r>
              <a:rPr lang="zh-CN" altLang="en-US" sz="1000" dirty="0" smtClean="0">
                <a:latin typeface="微软雅黑" pitchFamily="34" charset="-122"/>
                <a:ea typeface="微软雅黑" pitchFamily="34" charset="-122"/>
              </a:rPr>
              <a:t>设备</a:t>
            </a:r>
          </a:p>
        </p:txBody>
      </p:sp>
      <p:sp>
        <p:nvSpPr>
          <p:cNvPr id="238" name="TextBox 4"/>
          <p:cNvSpPr txBox="1"/>
          <p:nvPr/>
        </p:nvSpPr>
        <p:spPr>
          <a:xfrm>
            <a:off x="4613795" y="4212377"/>
            <a:ext cx="101125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通用</a:t>
            </a:r>
            <a:r>
              <a:rPr lang="zh-CN" altLang="en-US" sz="1000" dirty="0">
                <a:latin typeface="微软雅黑" pitchFamily="34" charset="-122"/>
                <a:ea typeface="微软雅黑" pitchFamily="34" charset="-122"/>
              </a:rPr>
              <a:t>路由器</a:t>
            </a:r>
          </a:p>
        </p:txBody>
      </p:sp>
      <p:sp>
        <p:nvSpPr>
          <p:cNvPr id="239" name="TextBox 81"/>
          <p:cNvSpPr txBox="1"/>
          <p:nvPr/>
        </p:nvSpPr>
        <p:spPr>
          <a:xfrm>
            <a:off x="7828500" y="929437"/>
            <a:ext cx="1184059" cy="553998"/>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Anti-</a:t>
            </a:r>
            <a:r>
              <a:rPr lang="en-US" altLang="zh-CN" sz="1000" dirty="0" err="1">
                <a:latin typeface="微软雅黑" pitchFamily="34" charset="-122"/>
                <a:ea typeface="微软雅黑" pitchFamily="34" charset="-122"/>
              </a:rPr>
              <a:t>DDoS</a:t>
            </a:r>
            <a:r>
              <a:rPr lang="zh-CN" altLang="en-US" sz="1000" dirty="0">
                <a:latin typeface="微软雅黑" pitchFamily="34" charset="-122"/>
                <a:ea typeface="微软雅黑" pitchFamily="34" charset="-122"/>
              </a:rPr>
              <a:t>产品</a:t>
            </a:r>
          </a:p>
          <a:p>
            <a:pPr algn="ctr"/>
            <a:r>
              <a:rPr lang="en-US" altLang="zh-CN" sz="1000" dirty="0">
                <a:latin typeface="微软雅黑" pitchFamily="34" charset="-122"/>
                <a:ea typeface="微软雅黑" pitchFamily="34" charset="-122"/>
              </a:rPr>
              <a:t>-</a:t>
            </a:r>
            <a:r>
              <a:rPr lang="zh-CN" altLang="en-US" sz="1000" dirty="0">
                <a:latin typeface="微软雅黑" pitchFamily="34" charset="-122"/>
                <a:ea typeface="微软雅黑" pitchFamily="34" charset="-122"/>
              </a:rPr>
              <a:t>清洗设备</a:t>
            </a:r>
            <a:r>
              <a:rPr lang="en-US" altLang="zh-CN" sz="1000" dirty="0">
                <a:latin typeface="微软雅黑" pitchFamily="34" charset="-122"/>
                <a:ea typeface="微软雅黑" pitchFamily="34" charset="-122"/>
              </a:rPr>
              <a:t>&amp;</a:t>
            </a:r>
            <a:r>
              <a:rPr lang="zh-CN" altLang="en-US" sz="1000" dirty="0">
                <a:latin typeface="微软雅黑" pitchFamily="34" charset="-122"/>
                <a:ea typeface="微软雅黑" pitchFamily="34" charset="-122"/>
              </a:rPr>
              <a:t>检测设备</a:t>
            </a:r>
          </a:p>
        </p:txBody>
      </p:sp>
      <p:sp>
        <p:nvSpPr>
          <p:cNvPr id="240" name="TextBox 58"/>
          <p:cNvSpPr txBox="1"/>
          <p:nvPr/>
        </p:nvSpPr>
        <p:spPr>
          <a:xfrm>
            <a:off x="8136321" y="2009211"/>
            <a:ext cx="515267"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elog</a:t>
            </a:r>
            <a:endParaRPr lang="zh-CN" altLang="en-US" sz="1000" dirty="0">
              <a:latin typeface="微软雅黑" pitchFamily="34" charset="-122"/>
              <a:ea typeface="微软雅黑" pitchFamily="34" charset="-122"/>
            </a:endParaRPr>
          </a:p>
        </p:txBody>
      </p:sp>
      <p:sp>
        <p:nvSpPr>
          <p:cNvPr id="241" name="TextBox 61"/>
          <p:cNvSpPr txBox="1"/>
          <p:nvPr/>
        </p:nvSpPr>
        <p:spPr>
          <a:xfrm>
            <a:off x="1385709" y="4212377"/>
            <a:ext cx="97024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堆叠交换机</a:t>
            </a:r>
          </a:p>
        </p:txBody>
      </p:sp>
      <p:pic>
        <p:nvPicPr>
          <p:cNvPr id="242" name="图片 2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129" y="467009"/>
            <a:ext cx="540000" cy="442174"/>
          </a:xfrm>
          <a:prstGeom prst="rect">
            <a:avLst/>
          </a:prstGeom>
        </p:spPr>
      </p:pic>
      <p:pic>
        <p:nvPicPr>
          <p:cNvPr id="243" name="图片 242"/>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593293" y="467009"/>
            <a:ext cx="540000" cy="442800"/>
          </a:xfrm>
          <a:prstGeom prst="rect">
            <a:avLst/>
          </a:prstGeom>
        </p:spPr>
      </p:pic>
      <p:pic>
        <p:nvPicPr>
          <p:cNvPr id="244" name="图片 243"/>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4845881" y="467009"/>
            <a:ext cx="540000" cy="442800"/>
          </a:xfrm>
          <a:prstGeom prst="rect">
            <a:avLst/>
          </a:prstGeom>
        </p:spPr>
      </p:pic>
      <p:pic>
        <p:nvPicPr>
          <p:cNvPr id="245" name="图片 244"/>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5921950" y="467009"/>
            <a:ext cx="540000" cy="442800"/>
          </a:xfrm>
          <a:prstGeom prst="rect">
            <a:avLst/>
          </a:prstGeom>
        </p:spPr>
      </p:pic>
      <p:pic>
        <p:nvPicPr>
          <p:cNvPr id="246" name="图片 245"/>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6998019" y="467009"/>
            <a:ext cx="540000" cy="442800"/>
          </a:xfrm>
          <a:prstGeom prst="rect">
            <a:avLst/>
          </a:prstGeom>
        </p:spPr>
      </p:pic>
      <p:pic>
        <p:nvPicPr>
          <p:cNvPr id="247" name="图片 246"/>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8080184" y="467009"/>
            <a:ext cx="540000" cy="442800"/>
          </a:xfrm>
          <a:prstGeom prst="rect">
            <a:avLst/>
          </a:prstGeom>
        </p:spPr>
      </p:pic>
      <p:pic>
        <p:nvPicPr>
          <p:cNvPr id="248" name="图片 24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78515" y="467009"/>
            <a:ext cx="540764" cy="442800"/>
          </a:xfrm>
          <a:prstGeom prst="rect">
            <a:avLst/>
          </a:prstGeom>
        </p:spPr>
      </p:pic>
      <p:pic>
        <p:nvPicPr>
          <p:cNvPr id="249" name="图片 248"/>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511129" y="1518540"/>
            <a:ext cx="540000" cy="442800"/>
          </a:xfrm>
          <a:prstGeom prst="rect">
            <a:avLst/>
          </a:prstGeom>
        </p:spPr>
      </p:pic>
      <p:pic>
        <p:nvPicPr>
          <p:cNvPr id="250" name="图片 249"/>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1593293" y="1518540"/>
            <a:ext cx="540000" cy="442800"/>
          </a:xfrm>
          <a:prstGeom prst="rect">
            <a:avLst/>
          </a:prstGeom>
        </p:spPr>
      </p:pic>
      <p:pic>
        <p:nvPicPr>
          <p:cNvPr id="251" name="图片 250"/>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2701712" y="1518540"/>
            <a:ext cx="540000" cy="442800"/>
          </a:xfrm>
          <a:prstGeom prst="rect">
            <a:avLst/>
          </a:prstGeom>
        </p:spPr>
      </p:pic>
      <p:pic>
        <p:nvPicPr>
          <p:cNvPr id="252" name="图片 251"/>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3778515" y="1518540"/>
            <a:ext cx="540000" cy="442800"/>
          </a:xfrm>
          <a:prstGeom prst="rect">
            <a:avLst/>
          </a:prstGeom>
        </p:spPr>
      </p:pic>
      <p:pic>
        <p:nvPicPr>
          <p:cNvPr id="253" name="图片 252"/>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4837175" y="1518540"/>
            <a:ext cx="540000" cy="442800"/>
          </a:xfrm>
          <a:prstGeom prst="rect">
            <a:avLst/>
          </a:prstGeom>
        </p:spPr>
      </p:pic>
      <p:pic>
        <p:nvPicPr>
          <p:cNvPr id="254" name="图片 253"/>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5914115" y="1518540"/>
            <a:ext cx="540000" cy="442800"/>
          </a:xfrm>
          <a:prstGeom prst="rect">
            <a:avLst/>
          </a:prstGeom>
        </p:spPr>
      </p:pic>
      <p:pic>
        <p:nvPicPr>
          <p:cNvPr id="255" name="图片 25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6997150" y="1518540"/>
            <a:ext cx="540000" cy="442800"/>
          </a:xfrm>
          <a:prstGeom prst="rect">
            <a:avLst/>
          </a:prstGeom>
        </p:spPr>
      </p:pic>
      <p:pic>
        <p:nvPicPr>
          <p:cNvPr id="256" name="图片 255"/>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8080184" y="1518540"/>
            <a:ext cx="540000" cy="442800"/>
          </a:xfrm>
          <a:prstGeom prst="rect">
            <a:avLst/>
          </a:prstGeom>
        </p:spPr>
      </p:pic>
      <p:pic>
        <p:nvPicPr>
          <p:cNvPr id="257" name="图片 25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11129" y="2590494"/>
            <a:ext cx="660302" cy="544629"/>
          </a:xfrm>
          <a:prstGeom prst="rect">
            <a:avLst/>
          </a:prstGeom>
        </p:spPr>
      </p:pic>
      <p:pic>
        <p:nvPicPr>
          <p:cNvPr id="258" name="图片 25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593293" y="2590494"/>
            <a:ext cx="522463" cy="522463"/>
          </a:xfrm>
          <a:prstGeom prst="rect">
            <a:avLst/>
          </a:prstGeom>
        </p:spPr>
      </p:pic>
      <p:pic>
        <p:nvPicPr>
          <p:cNvPr id="259" name="图片 258"/>
          <p:cNvPicPr>
            <a:picLocks/>
          </p:cNvPicPr>
          <p:nvPr/>
        </p:nvPicPr>
        <p:blipFill>
          <a:blip r:embed="rId20" cstate="print">
            <a:extLst>
              <a:ext uri="{28A0092B-C50C-407E-A947-70E740481C1C}">
                <a14:useLocalDpi xmlns:a14="http://schemas.microsoft.com/office/drawing/2010/main" val="0"/>
              </a:ext>
            </a:extLst>
          </a:blip>
          <a:stretch>
            <a:fillRect/>
          </a:stretch>
        </p:blipFill>
        <p:spPr>
          <a:xfrm>
            <a:off x="3778515" y="2590494"/>
            <a:ext cx="540000" cy="442800"/>
          </a:xfrm>
          <a:prstGeom prst="rect">
            <a:avLst/>
          </a:prstGeom>
        </p:spPr>
      </p:pic>
      <p:pic>
        <p:nvPicPr>
          <p:cNvPr id="260" name="图片 259"/>
          <p:cNvPicPr>
            <a:picLocks/>
          </p:cNvPicPr>
          <p:nvPr/>
        </p:nvPicPr>
        <p:blipFill>
          <a:blip r:embed="rId21" cstate="print">
            <a:extLst>
              <a:ext uri="{28A0092B-C50C-407E-A947-70E740481C1C}">
                <a14:useLocalDpi xmlns:a14="http://schemas.microsoft.com/office/drawing/2010/main" val="0"/>
              </a:ext>
            </a:extLst>
          </a:blip>
          <a:stretch>
            <a:fillRect/>
          </a:stretch>
        </p:blipFill>
        <p:spPr>
          <a:xfrm>
            <a:off x="4831080" y="2590494"/>
            <a:ext cx="540000" cy="442800"/>
          </a:xfrm>
          <a:prstGeom prst="rect">
            <a:avLst/>
          </a:prstGeom>
        </p:spPr>
      </p:pic>
      <p:pic>
        <p:nvPicPr>
          <p:cNvPr id="261" name="图片 260"/>
          <p:cNvPicPr>
            <a:picLocks/>
          </p:cNvPicPr>
          <p:nvPr/>
        </p:nvPicPr>
        <p:blipFill>
          <a:blip r:embed="rId22" cstate="print">
            <a:extLst>
              <a:ext uri="{28A0092B-C50C-407E-A947-70E740481C1C}">
                <a14:useLocalDpi xmlns:a14="http://schemas.microsoft.com/office/drawing/2010/main" val="0"/>
              </a:ext>
            </a:extLst>
          </a:blip>
          <a:stretch>
            <a:fillRect/>
          </a:stretch>
        </p:blipFill>
        <p:spPr>
          <a:xfrm>
            <a:off x="5917162" y="2590494"/>
            <a:ext cx="540000" cy="442800"/>
          </a:xfrm>
          <a:prstGeom prst="rect">
            <a:avLst/>
          </a:prstGeom>
        </p:spPr>
      </p:pic>
      <p:pic>
        <p:nvPicPr>
          <p:cNvPr id="262" name="图片 261"/>
          <p:cNvPicPr>
            <a:picLocks/>
          </p:cNvPicPr>
          <p:nvPr/>
        </p:nvPicPr>
        <p:blipFill>
          <a:blip r:embed="rId23" cstate="print">
            <a:extLst>
              <a:ext uri="{28A0092B-C50C-407E-A947-70E740481C1C}">
                <a14:useLocalDpi xmlns:a14="http://schemas.microsoft.com/office/drawing/2010/main" val="0"/>
              </a:ext>
            </a:extLst>
          </a:blip>
          <a:stretch>
            <a:fillRect/>
          </a:stretch>
        </p:blipFill>
        <p:spPr>
          <a:xfrm>
            <a:off x="6997149" y="2590494"/>
            <a:ext cx="540000" cy="442800"/>
          </a:xfrm>
          <a:prstGeom prst="rect">
            <a:avLst/>
          </a:prstGeom>
        </p:spPr>
      </p:pic>
      <p:pic>
        <p:nvPicPr>
          <p:cNvPr id="263" name="图片 262"/>
          <p:cNvPicPr>
            <a:picLocks/>
          </p:cNvPicPr>
          <p:nvPr/>
        </p:nvPicPr>
        <p:blipFill>
          <a:blip r:embed="rId24" cstate="print">
            <a:extLst>
              <a:ext uri="{28A0092B-C50C-407E-A947-70E740481C1C}">
                <a14:useLocalDpi xmlns:a14="http://schemas.microsoft.com/office/drawing/2010/main" val="0"/>
              </a:ext>
            </a:extLst>
          </a:blip>
          <a:stretch>
            <a:fillRect/>
          </a:stretch>
        </p:blipFill>
        <p:spPr>
          <a:xfrm>
            <a:off x="8080184" y="2590494"/>
            <a:ext cx="540000" cy="442800"/>
          </a:xfrm>
          <a:prstGeom prst="rect">
            <a:avLst/>
          </a:prstGeom>
        </p:spPr>
      </p:pic>
      <p:pic>
        <p:nvPicPr>
          <p:cNvPr id="264" name="图片 263"/>
          <p:cNvPicPr>
            <a:picLocks/>
          </p:cNvPicPr>
          <p:nvPr/>
        </p:nvPicPr>
        <p:blipFill>
          <a:blip r:embed="rId25" cstate="print">
            <a:extLst>
              <a:ext uri="{28A0092B-C50C-407E-A947-70E740481C1C}">
                <a14:useLocalDpi xmlns:a14="http://schemas.microsoft.com/office/drawing/2010/main" val="0"/>
              </a:ext>
            </a:extLst>
          </a:blip>
          <a:stretch>
            <a:fillRect/>
          </a:stretch>
        </p:blipFill>
        <p:spPr>
          <a:xfrm>
            <a:off x="3778515" y="3729302"/>
            <a:ext cx="540000" cy="442800"/>
          </a:xfrm>
          <a:prstGeom prst="rect">
            <a:avLst/>
          </a:prstGeom>
        </p:spPr>
      </p:pic>
      <p:pic>
        <p:nvPicPr>
          <p:cNvPr id="265" name="图片 264"/>
          <p:cNvPicPr>
            <a:picLocks/>
          </p:cNvPicPr>
          <p:nvPr/>
        </p:nvPicPr>
        <p:blipFill>
          <a:blip r:embed="rId26" cstate="print">
            <a:extLst>
              <a:ext uri="{28A0092B-C50C-407E-A947-70E740481C1C}">
                <a14:useLocalDpi xmlns:a14="http://schemas.microsoft.com/office/drawing/2010/main" val="0"/>
              </a:ext>
            </a:extLst>
          </a:blip>
          <a:stretch>
            <a:fillRect/>
          </a:stretch>
        </p:blipFill>
        <p:spPr>
          <a:xfrm>
            <a:off x="5914115" y="3729302"/>
            <a:ext cx="540000" cy="442800"/>
          </a:xfrm>
          <a:prstGeom prst="rect">
            <a:avLst/>
          </a:prstGeom>
        </p:spPr>
      </p:pic>
      <p:pic>
        <p:nvPicPr>
          <p:cNvPr id="266" name="图片 265"/>
          <p:cNvPicPr>
            <a:picLocks/>
          </p:cNvPicPr>
          <p:nvPr/>
        </p:nvPicPr>
        <p:blipFill>
          <a:blip r:embed="rId27" cstate="print">
            <a:extLst>
              <a:ext uri="{28A0092B-C50C-407E-A947-70E740481C1C}">
                <a14:useLocalDpi xmlns:a14="http://schemas.microsoft.com/office/drawing/2010/main" val="0"/>
              </a:ext>
            </a:extLst>
          </a:blip>
          <a:stretch>
            <a:fillRect/>
          </a:stretch>
        </p:blipFill>
        <p:spPr>
          <a:xfrm>
            <a:off x="4831080" y="3729302"/>
            <a:ext cx="540000" cy="442800"/>
          </a:xfrm>
          <a:prstGeom prst="rect">
            <a:avLst/>
          </a:prstGeom>
        </p:spPr>
      </p:pic>
      <p:pic>
        <p:nvPicPr>
          <p:cNvPr id="267" name="图片 266"/>
          <p:cNvPicPr>
            <a:picLocks/>
          </p:cNvPicPr>
          <p:nvPr/>
        </p:nvPicPr>
        <p:blipFill>
          <a:blip r:embed="rId28" cstate="print">
            <a:extLst>
              <a:ext uri="{28A0092B-C50C-407E-A947-70E740481C1C}">
                <a14:useLocalDpi xmlns:a14="http://schemas.microsoft.com/office/drawing/2010/main" val="0"/>
              </a:ext>
            </a:extLst>
          </a:blip>
          <a:stretch>
            <a:fillRect/>
          </a:stretch>
        </p:blipFill>
        <p:spPr>
          <a:xfrm>
            <a:off x="1593293" y="3729302"/>
            <a:ext cx="540000" cy="442800"/>
          </a:xfrm>
          <a:prstGeom prst="rect">
            <a:avLst/>
          </a:prstGeom>
        </p:spPr>
      </p:pic>
      <p:pic>
        <p:nvPicPr>
          <p:cNvPr id="268" name="图片 267"/>
          <p:cNvPicPr>
            <a:picLocks/>
          </p:cNvPicPr>
          <p:nvPr/>
        </p:nvPicPr>
        <p:blipFill>
          <a:blip r:embed="rId29" cstate="print">
            <a:extLst>
              <a:ext uri="{28A0092B-C50C-407E-A947-70E740481C1C}">
                <a14:useLocalDpi xmlns:a14="http://schemas.microsoft.com/office/drawing/2010/main" val="0"/>
              </a:ext>
            </a:extLst>
          </a:blip>
          <a:stretch>
            <a:fillRect/>
          </a:stretch>
        </p:blipFill>
        <p:spPr>
          <a:xfrm>
            <a:off x="2701712" y="3712290"/>
            <a:ext cx="540000" cy="442800"/>
          </a:xfrm>
          <a:prstGeom prst="rect">
            <a:avLst/>
          </a:prstGeom>
        </p:spPr>
      </p:pic>
      <p:pic>
        <p:nvPicPr>
          <p:cNvPr id="269" name="图片 268"/>
          <p:cNvPicPr>
            <a:picLocks/>
          </p:cNvPicPr>
          <p:nvPr/>
        </p:nvPicPr>
        <p:blipFill>
          <a:blip r:embed="rId30" cstate="print">
            <a:extLst>
              <a:ext uri="{28A0092B-C50C-407E-A947-70E740481C1C}">
                <a14:useLocalDpi xmlns:a14="http://schemas.microsoft.com/office/drawing/2010/main" val="0"/>
              </a:ext>
            </a:extLst>
          </a:blip>
          <a:stretch>
            <a:fillRect/>
          </a:stretch>
        </p:blipFill>
        <p:spPr>
          <a:xfrm>
            <a:off x="2701712" y="467009"/>
            <a:ext cx="540000" cy="442800"/>
          </a:xfrm>
          <a:prstGeom prst="rect">
            <a:avLst/>
          </a:prstGeom>
        </p:spPr>
      </p:pic>
      <p:pic>
        <p:nvPicPr>
          <p:cNvPr id="270" name="图片 269" descr="通用交换机.png"/>
          <p:cNvPicPr>
            <a:picLocks noChangeAspect="1"/>
          </p:cNvPicPr>
          <p:nvPr/>
        </p:nvPicPr>
        <p:blipFill>
          <a:blip r:embed="rId31" cstate="print"/>
          <a:stretch>
            <a:fillRect/>
          </a:stretch>
        </p:blipFill>
        <p:spPr>
          <a:xfrm>
            <a:off x="2701712" y="2590494"/>
            <a:ext cx="540000" cy="441818"/>
          </a:xfrm>
          <a:prstGeom prst="rect">
            <a:avLst/>
          </a:prstGeom>
        </p:spPr>
      </p:pic>
      <p:pic>
        <p:nvPicPr>
          <p:cNvPr id="62" name="图片 61" descr="VSwitch 1蓝.png"/>
          <p:cNvPicPr>
            <a:picLocks noChangeAspect="1"/>
          </p:cNvPicPr>
          <p:nvPr/>
        </p:nvPicPr>
        <p:blipFill>
          <a:blip r:embed="rId32" cstate="print"/>
          <a:stretch>
            <a:fillRect/>
          </a:stretch>
        </p:blipFill>
        <p:spPr>
          <a:xfrm>
            <a:off x="511129" y="3708442"/>
            <a:ext cx="669600" cy="463569"/>
          </a:xfrm>
          <a:prstGeom prst="rect">
            <a:avLst/>
          </a:prstGeom>
        </p:spPr>
      </p:pic>
    </p:spTree>
    <p:extLst>
      <p:ext uri="{BB962C8B-B14F-4D97-AF65-F5344CB8AC3E}">
        <p14:creationId xmlns:p14="http://schemas.microsoft.com/office/powerpoint/2010/main" val="3855822623"/>
      </p:ext>
    </p:extLst>
  </p:cSld>
  <p:clrMapOvr>
    <a:masterClrMapping/>
  </p:clrMapOvr>
  <p:transition advClick="0" advTm="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图片 8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11129" y="460133"/>
            <a:ext cx="540000" cy="442800"/>
          </a:xfrm>
          <a:prstGeom prst="rect">
            <a:avLst/>
          </a:prstGeom>
        </p:spPr>
      </p:pic>
      <p:pic>
        <p:nvPicPr>
          <p:cNvPr id="87" name="图片 86"/>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592384" y="466759"/>
            <a:ext cx="540000" cy="442800"/>
          </a:xfrm>
          <a:prstGeom prst="rect">
            <a:avLst/>
          </a:prstGeom>
        </p:spPr>
      </p:pic>
      <p:pic>
        <p:nvPicPr>
          <p:cNvPr id="88" name="图片 8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845881" y="466759"/>
            <a:ext cx="540000" cy="442800"/>
          </a:xfrm>
          <a:prstGeom prst="rect">
            <a:avLst/>
          </a:prstGeom>
        </p:spPr>
      </p:pic>
      <p:pic>
        <p:nvPicPr>
          <p:cNvPr id="90" name="图片 89"/>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5920741" y="460133"/>
            <a:ext cx="540000" cy="442800"/>
          </a:xfrm>
          <a:prstGeom prst="rect">
            <a:avLst/>
          </a:prstGeom>
        </p:spPr>
      </p:pic>
      <p:pic>
        <p:nvPicPr>
          <p:cNvPr id="93" name="图片 92"/>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6998019" y="460133"/>
            <a:ext cx="540000" cy="442800"/>
          </a:xfrm>
          <a:prstGeom prst="rect">
            <a:avLst/>
          </a:prstGeom>
        </p:spPr>
      </p:pic>
      <p:pic>
        <p:nvPicPr>
          <p:cNvPr id="94" name="图片 93"/>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080184" y="460133"/>
            <a:ext cx="540000" cy="442800"/>
          </a:xfrm>
          <a:prstGeom prst="rect">
            <a:avLst/>
          </a:prstGeom>
        </p:spPr>
      </p:pic>
      <p:pic>
        <p:nvPicPr>
          <p:cNvPr id="95" name="图片 94"/>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3778515" y="460133"/>
            <a:ext cx="540000" cy="442800"/>
          </a:xfrm>
          <a:prstGeom prst="rect">
            <a:avLst/>
          </a:prstGeom>
        </p:spPr>
      </p:pic>
      <p:pic>
        <p:nvPicPr>
          <p:cNvPr id="96" name="图片 95"/>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511121" y="1518540"/>
            <a:ext cx="540000" cy="442800"/>
          </a:xfrm>
          <a:prstGeom prst="rect">
            <a:avLst/>
          </a:prstGeom>
        </p:spPr>
      </p:pic>
      <p:pic>
        <p:nvPicPr>
          <p:cNvPr id="97" name="图片 96"/>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1589008" y="1518540"/>
            <a:ext cx="540000" cy="442800"/>
          </a:xfrm>
          <a:prstGeom prst="rect">
            <a:avLst/>
          </a:prstGeom>
        </p:spPr>
      </p:pic>
      <p:pic>
        <p:nvPicPr>
          <p:cNvPr id="99" name="图片 98"/>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2701712" y="1518540"/>
            <a:ext cx="540000" cy="442800"/>
          </a:xfrm>
          <a:prstGeom prst="rect">
            <a:avLst/>
          </a:prstGeom>
        </p:spPr>
      </p:pic>
      <p:pic>
        <p:nvPicPr>
          <p:cNvPr id="100" name="图片 99"/>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3779977" y="1518540"/>
            <a:ext cx="540000" cy="442800"/>
          </a:xfrm>
          <a:prstGeom prst="rect">
            <a:avLst/>
          </a:prstGeom>
        </p:spPr>
      </p:pic>
      <p:pic>
        <p:nvPicPr>
          <p:cNvPr id="102" name="图片 101"/>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4839255" y="1513403"/>
            <a:ext cx="540000" cy="442800"/>
          </a:xfrm>
          <a:prstGeom prst="rect">
            <a:avLst/>
          </a:prstGeom>
        </p:spPr>
      </p:pic>
      <p:pic>
        <p:nvPicPr>
          <p:cNvPr id="103" name="图片 102"/>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5916593" y="1513403"/>
            <a:ext cx="540000" cy="442800"/>
          </a:xfrm>
          <a:prstGeom prst="rect">
            <a:avLst/>
          </a:prstGeom>
        </p:spPr>
      </p:pic>
      <p:pic>
        <p:nvPicPr>
          <p:cNvPr id="105" name="图片 104"/>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6991393" y="1513403"/>
            <a:ext cx="540000" cy="442800"/>
          </a:xfrm>
          <a:prstGeom prst="rect">
            <a:avLst/>
          </a:prstGeom>
        </p:spPr>
      </p:pic>
      <p:pic>
        <p:nvPicPr>
          <p:cNvPr id="106" name="图片 105"/>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080184" y="1518540"/>
            <a:ext cx="540000" cy="442800"/>
          </a:xfrm>
          <a:prstGeom prst="rect">
            <a:avLst/>
          </a:prstGeom>
        </p:spPr>
      </p:pic>
      <p:pic>
        <p:nvPicPr>
          <p:cNvPr id="108" name="图片 10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593756" y="2593245"/>
            <a:ext cx="522000" cy="522000"/>
          </a:xfrm>
          <a:prstGeom prst="rect">
            <a:avLst/>
          </a:prstGeom>
        </p:spPr>
      </p:pic>
      <p:pic>
        <p:nvPicPr>
          <p:cNvPr id="109" name="图片 108"/>
          <p:cNvPicPr>
            <a:picLocks/>
          </p:cNvPicPr>
          <p:nvPr/>
        </p:nvPicPr>
        <p:blipFill>
          <a:blip r:embed="rId18" cstate="print">
            <a:extLst>
              <a:ext uri="{28A0092B-C50C-407E-A947-70E740481C1C}">
                <a14:useLocalDpi xmlns:a14="http://schemas.microsoft.com/office/drawing/2010/main" val="0"/>
              </a:ext>
            </a:extLst>
          </a:blip>
          <a:stretch>
            <a:fillRect/>
          </a:stretch>
        </p:blipFill>
        <p:spPr>
          <a:xfrm>
            <a:off x="3778515" y="2593245"/>
            <a:ext cx="540000" cy="442800"/>
          </a:xfrm>
          <a:prstGeom prst="rect">
            <a:avLst/>
          </a:prstGeom>
        </p:spPr>
      </p:pic>
      <p:pic>
        <p:nvPicPr>
          <p:cNvPr id="111" name="图片 110"/>
          <p:cNvPicPr>
            <a:picLocks/>
          </p:cNvPicPr>
          <p:nvPr/>
        </p:nvPicPr>
        <p:blipFill>
          <a:blip r:embed="rId19" cstate="print">
            <a:extLst>
              <a:ext uri="{28A0092B-C50C-407E-A947-70E740481C1C}">
                <a14:useLocalDpi xmlns:a14="http://schemas.microsoft.com/office/drawing/2010/main" val="0"/>
              </a:ext>
            </a:extLst>
          </a:blip>
          <a:stretch>
            <a:fillRect/>
          </a:stretch>
        </p:blipFill>
        <p:spPr>
          <a:xfrm>
            <a:off x="4826003" y="2593245"/>
            <a:ext cx="540000" cy="442800"/>
          </a:xfrm>
          <a:prstGeom prst="rect">
            <a:avLst/>
          </a:prstGeom>
        </p:spPr>
      </p:pic>
      <p:pic>
        <p:nvPicPr>
          <p:cNvPr id="112" name="图片 111"/>
          <p:cNvPicPr>
            <a:picLocks/>
          </p:cNvPicPr>
          <p:nvPr/>
        </p:nvPicPr>
        <p:blipFill>
          <a:blip r:embed="rId20" cstate="print">
            <a:extLst>
              <a:ext uri="{28A0092B-C50C-407E-A947-70E740481C1C}">
                <a14:useLocalDpi xmlns:a14="http://schemas.microsoft.com/office/drawing/2010/main" val="0"/>
              </a:ext>
            </a:extLst>
          </a:blip>
          <a:stretch>
            <a:fillRect/>
          </a:stretch>
        </p:blipFill>
        <p:spPr>
          <a:xfrm>
            <a:off x="5916593" y="2593245"/>
            <a:ext cx="540000" cy="442800"/>
          </a:xfrm>
          <a:prstGeom prst="rect">
            <a:avLst/>
          </a:prstGeom>
        </p:spPr>
      </p:pic>
      <p:pic>
        <p:nvPicPr>
          <p:cNvPr id="114" name="图片 113"/>
          <p:cNvPicPr>
            <a:picLocks/>
          </p:cNvPicPr>
          <p:nvPr/>
        </p:nvPicPr>
        <p:blipFill>
          <a:blip r:embed="rId21" cstate="print">
            <a:extLst>
              <a:ext uri="{28A0092B-C50C-407E-A947-70E740481C1C}">
                <a14:useLocalDpi xmlns:a14="http://schemas.microsoft.com/office/drawing/2010/main" val="0"/>
              </a:ext>
            </a:extLst>
          </a:blip>
          <a:stretch>
            <a:fillRect/>
          </a:stretch>
        </p:blipFill>
        <p:spPr>
          <a:xfrm>
            <a:off x="6995821" y="2593245"/>
            <a:ext cx="540000" cy="442800"/>
          </a:xfrm>
          <a:prstGeom prst="rect">
            <a:avLst/>
          </a:prstGeom>
        </p:spPr>
      </p:pic>
      <p:pic>
        <p:nvPicPr>
          <p:cNvPr id="115" name="图片 114"/>
          <p:cNvPicPr>
            <a:picLocks/>
          </p:cNvPicPr>
          <p:nvPr/>
        </p:nvPicPr>
        <p:blipFill>
          <a:blip r:embed="rId22" cstate="print">
            <a:extLst>
              <a:ext uri="{28A0092B-C50C-407E-A947-70E740481C1C}">
                <a14:useLocalDpi xmlns:a14="http://schemas.microsoft.com/office/drawing/2010/main" val="0"/>
              </a:ext>
            </a:extLst>
          </a:blip>
          <a:stretch>
            <a:fillRect/>
          </a:stretch>
        </p:blipFill>
        <p:spPr>
          <a:xfrm>
            <a:off x="8076687" y="2589512"/>
            <a:ext cx="540000" cy="442800"/>
          </a:xfrm>
          <a:prstGeom prst="rect">
            <a:avLst/>
          </a:prstGeom>
        </p:spPr>
      </p:pic>
      <p:pic>
        <p:nvPicPr>
          <p:cNvPr id="117" name="图片 116"/>
          <p:cNvPicPr>
            <a:picLocks/>
          </p:cNvPicPr>
          <p:nvPr/>
        </p:nvPicPr>
        <p:blipFill>
          <a:blip r:embed="rId23" cstate="print">
            <a:extLst>
              <a:ext uri="{28A0092B-C50C-407E-A947-70E740481C1C}">
                <a14:useLocalDpi xmlns:a14="http://schemas.microsoft.com/office/drawing/2010/main" val="0"/>
              </a:ext>
            </a:extLst>
          </a:blip>
          <a:stretch>
            <a:fillRect/>
          </a:stretch>
        </p:blipFill>
        <p:spPr>
          <a:xfrm>
            <a:off x="3773351" y="3728320"/>
            <a:ext cx="540000" cy="442800"/>
          </a:xfrm>
          <a:prstGeom prst="rect">
            <a:avLst/>
          </a:prstGeom>
        </p:spPr>
      </p:pic>
      <p:pic>
        <p:nvPicPr>
          <p:cNvPr id="118" name="图片 117"/>
          <p:cNvPicPr>
            <a:picLocks/>
          </p:cNvPicPr>
          <p:nvPr/>
        </p:nvPicPr>
        <p:blipFill>
          <a:blip r:embed="rId24" cstate="print">
            <a:extLst>
              <a:ext uri="{28A0092B-C50C-407E-A947-70E740481C1C}">
                <a14:useLocalDpi xmlns:a14="http://schemas.microsoft.com/office/drawing/2010/main" val="0"/>
              </a:ext>
            </a:extLst>
          </a:blip>
          <a:stretch>
            <a:fillRect/>
          </a:stretch>
        </p:blipFill>
        <p:spPr>
          <a:xfrm>
            <a:off x="5914115" y="3725542"/>
            <a:ext cx="540000" cy="442800"/>
          </a:xfrm>
          <a:prstGeom prst="rect">
            <a:avLst/>
          </a:prstGeom>
        </p:spPr>
      </p:pic>
      <p:pic>
        <p:nvPicPr>
          <p:cNvPr id="120" name="图片 119"/>
          <p:cNvPicPr>
            <a:picLocks/>
          </p:cNvPicPr>
          <p:nvPr/>
        </p:nvPicPr>
        <p:blipFill>
          <a:blip r:embed="rId25" cstate="print">
            <a:extLst>
              <a:ext uri="{28A0092B-C50C-407E-A947-70E740481C1C}">
                <a14:useLocalDpi xmlns:a14="http://schemas.microsoft.com/office/drawing/2010/main" val="0"/>
              </a:ext>
            </a:extLst>
          </a:blip>
          <a:stretch>
            <a:fillRect/>
          </a:stretch>
        </p:blipFill>
        <p:spPr>
          <a:xfrm>
            <a:off x="4826003" y="3729302"/>
            <a:ext cx="540000" cy="442800"/>
          </a:xfrm>
          <a:prstGeom prst="rect">
            <a:avLst/>
          </a:prstGeom>
        </p:spPr>
      </p:pic>
      <p:pic>
        <p:nvPicPr>
          <p:cNvPr id="124" name="图片 123"/>
          <p:cNvPicPr>
            <a:picLocks/>
          </p:cNvPicPr>
          <p:nvPr/>
        </p:nvPicPr>
        <p:blipFill>
          <a:blip r:embed="rId26" cstate="print">
            <a:extLst>
              <a:ext uri="{28A0092B-C50C-407E-A947-70E740481C1C}">
                <a14:useLocalDpi xmlns:a14="http://schemas.microsoft.com/office/drawing/2010/main" val="0"/>
              </a:ext>
            </a:extLst>
          </a:blip>
          <a:stretch>
            <a:fillRect/>
          </a:stretch>
        </p:blipFill>
        <p:spPr>
          <a:xfrm>
            <a:off x="1589008" y="3725542"/>
            <a:ext cx="540000" cy="442800"/>
          </a:xfrm>
          <a:prstGeom prst="rect">
            <a:avLst/>
          </a:prstGeom>
        </p:spPr>
      </p:pic>
      <p:pic>
        <p:nvPicPr>
          <p:cNvPr id="125" name="图片 124"/>
          <p:cNvPicPr>
            <a:picLocks/>
          </p:cNvPicPr>
          <p:nvPr/>
        </p:nvPicPr>
        <p:blipFill>
          <a:blip r:embed="rId27" cstate="print">
            <a:extLst>
              <a:ext uri="{28A0092B-C50C-407E-A947-70E740481C1C}">
                <a14:useLocalDpi xmlns:a14="http://schemas.microsoft.com/office/drawing/2010/main" val="0"/>
              </a:ext>
            </a:extLst>
          </a:blip>
          <a:stretch>
            <a:fillRect/>
          </a:stretch>
        </p:blipFill>
        <p:spPr>
          <a:xfrm>
            <a:off x="2701712" y="3707702"/>
            <a:ext cx="540000" cy="442800"/>
          </a:xfrm>
          <a:prstGeom prst="rect">
            <a:avLst/>
          </a:prstGeom>
        </p:spPr>
      </p:pic>
      <p:pic>
        <p:nvPicPr>
          <p:cNvPr id="126" name="图片 125"/>
          <p:cNvPicPr>
            <a:picLocks/>
          </p:cNvPicPr>
          <p:nvPr/>
        </p:nvPicPr>
        <p:blipFill>
          <a:blip r:embed="rId28" cstate="print">
            <a:extLst>
              <a:ext uri="{28A0092B-C50C-407E-A947-70E740481C1C}">
                <a14:useLocalDpi xmlns:a14="http://schemas.microsoft.com/office/drawing/2010/main" val="0"/>
              </a:ext>
            </a:extLst>
          </a:blip>
          <a:stretch>
            <a:fillRect/>
          </a:stretch>
        </p:blipFill>
        <p:spPr>
          <a:xfrm>
            <a:off x="2701712" y="466383"/>
            <a:ext cx="540000" cy="442800"/>
          </a:xfrm>
          <a:prstGeom prst="rect">
            <a:avLst/>
          </a:prstGeom>
        </p:spPr>
      </p:pic>
      <p:sp>
        <p:nvSpPr>
          <p:cNvPr id="127" name="TextBox 4"/>
          <p:cNvSpPr txBox="1"/>
          <p:nvPr/>
        </p:nvSpPr>
        <p:spPr>
          <a:xfrm>
            <a:off x="4740021" y="929437"/>
            <a:ext cx="77671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NIP</a:t>
            </a:r>
            <a:r>
              <a:rPr lang="zh-CN" altLang="en-US" sz="1000" dirty="0">
                <a:latin typeface="微软雅黑" pitchFamily="34" charset="-122"/>
                <a:ea typeface="微软雅黑" pitchFamily="34" charset="-122"/>
              </a:rPr>
              <a:t>产品</a:t>
            </a:r>
          </a:p>
        </p:txBody>
      </p:sp>
      <p:sp>
        <p:nvSpPr>
          <p:cNvPr id="128" name="TextBox 81"/>
          <p:cNvSpPr txBox="1"/>
          <p:nvPr/>
        </p:nvSpPr>
        <p:spPr>
          <a:xfrm>
            <a:off x="1491395" y="929437"/>
            <a:ext cx="864145"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a:t>
            </a:r>
            <a:r>
              <a:rPr lang="zh-CN" altLang="en-US" sz="1000" dirty="0" smtClean="0">
                <a:latin typeface="微软雅黑" pitchFamily="34" charset="-122"/>
                <a:ea typeface="微软雅黑" pitchFamily="34" charset="-122"/>
              </a:rPr>
              <a:t>防火墙</a:t>
            </a:r>
            <a:endParaRPr lang="zh-CN" altLang="en-US" sz="1000" dirty="0">
              <a:latin typeface="微软雅黑" pitchFamily="34" charset="-122"/>
              <a:ea typeface="微软雅黑" pitchFamily="34" charset="-122"/>
            </a:endParaRPr>
          </a:p>
        </p:txBody>
      </p:sp>
      <p:sp>
        <p:nvSpPr>
          <p:cNvPr id="129" name="TextBox 84"/>
          <p:cNvSpPr txBox="1"/>
          <p:nvPr/>
        </p:nvSpPr>
        <p:spPr>
          <a:xfrm>
            <a:off x="2630271" y="929437"/>
            <a:ext cx="668222" cy="246221"/>
          </a:xfrm>
          <a:prstGeom prst="rect">
            <a:avLst/>
          </a:prstGeom>
          <a:noFill/>
        </p:spPr>
        <p:txBody>
          <a:bodyPr wrap="square" rtlCol="0">
            <a:spAutoFit/>
          </a:bodyPr>
          <a:lstStyle/>
          <a:p>
            <a:pPr algn="ctr"/>
            <a:r>
              <a:rPr lang="en-US" altLang="zh-CN" sz="1000" dirty="0" smtClean="0">
                <a:latin typeface="微软雅黑" pitchFamily="34" charset="-122"/>
                <a:ea typeface="微软雅黑" pitchFamily="34" charset="-122"/>
              </a:rPr>
              <a:t>CIS</a:t>
            </a:r>
            <a:r>
              <a:rPr lang="zh-CN" altLang="en-US" sz="1000" dirty="0" smtClean="0">
                <a:latin typeface="微软雅黑" pitchFamily="34" charset="-122"/>
                <a:ea typeface="微软雅黑" pitchFamily="34" charset="-122"/>
              </a:rPr>
              <a:t>产品</a:t>
            </a:r>
            <a:endParaRPr lang="zh-CN" altLang="en-US" sz="1000" dirty="0">
              <a:latin typeface="微软雅黑" pitchFamily="34" charset="-122"/>
              <a:ea typeface="微软雅黑" pitchFamily="34" charset="-122"/>
            </a:endParaRPr>
          </a:p>
        </p:txBody>
      </p:sp>
      <p:sp>
        <p:nvSpPr>
          <p:cNvPr id="130" name="TextBox 87"/>
          <p:cNvSpPr txBox="1"/>
          <p:nvPr/>
        </p:nvSpPr>
        <p:spPr>
          <a:xfrm>
            <a:off x="3606563" y="929437"/>
            <a:ext cx="981072" cy="400110"/>
          </a:xfrm>
          <a:prstGeom prst="rect">
            <a:avLst/>
          </a:prstGeom>
          <a:noFill/>
        </p:spPr>
        <p:txBody>
          <a:bodyPr wrap="square" rtlCol="0">
            <a:spAutoFit/>
          </a:bodyPr>
          <a:lstStyle/>
          <a:p>
            <a:pPr algn="ctr"/>
            <a:r>
              <a:rPr lang="en-US" altLang="zh-CN" sz="1000" dirty="0" err="1" smtClean="0">
                <a:latin typeface="微软雅黑" pitchFamily="34" charset="-122"/>
                <a:ea typeface="微软雅黑" pitchFamily="34" charset="-122"/>
              </a:rPr>
              <a:t>FireHunter</a:t>
            </a:r>
            <a:endParaRPr lang="en-US" altLang="zh-CN" sz="1000" dirty="0" smtClean="0">
              <a:latin typeface="微软雅黑" pitchFamily="34" charset="-122"/>
              <a:ea typeface="微软雅黑" pitchFamily="34" charset="-122"/>
            </a:endParaRPr>
          </a:p>
          <a:p>
            <a:pPr algn="ctr"/>
            <a:r>
              <a:rPr lang="zh-CN" altLang="en-US" sz="1000" dirty="0" smtClean="0">
                <a:latin typeface="微软雅黑" pitchFamily="34" charset="-122"/>
                <a:ea typeface="微软雅黑" pitchFamily="34" charset="-122"/>
              </a:rPr>
              <a:t>沙</a:t>
            </a:r>
            <a:r>
              <a:rPr lang="zh-CN" altLang="en-US" sz="1000" dirty="0">
                <a:latin typeface="微软雅黑" pitchFamily="34" charset="-122"/>
                <a:ea typeface="微软雅黑" pitchFamily="34" charset="-122"/>
              </a:rPr>
              <a:t>箱产品</a:t>
            </a:r>
          </a:p>
        </p:txBody>
      </p:sp>
      <p:sp>
        <p:nvSpPr>
          <p:cNvPr id="131" name="TextBox 96"/>
          <p:cNvSpPr txBox="1"/>
          <p:nvPr/>
        </p:nvSpPr>
        <p:spPr>
          <a:xfrm>
            <a:off x="6875248" y="929437"/>
            <a:ext cx="838579"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SVN</a:t>
            </a:r>
            <a:r>
              <a:rPr lang="zh-CN" altLang="en-US" sz="1000" dirty="0">
                <a:latin typeface="微软雅黑" pitchFamily="34" charset="-122"/>
                <a:ea typeface="微软雅黑" pitchFamily="34" charset="-122"/>
              </a:rPr>
              <a:t>产品</a:t>
            </a:r>
          </a:p>
        </p:txBody>
      </p:sp>
      <p:sp>
        <p:nvSpPr>
          <p:cNvPr id="132" name="TextBox 99"/>
          <p:cNvSpPr txBox="1"/>
          <p:nvPr/>
        </p:nvSpPr>
        <p:spPr>
          <a:xfrm>
            <a:off x="435438" y="2009211"/>
            <a:ext cx="684272"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ATIC</a:t>
            </a:r>
            <a:endParaRPr lang="zh-CN" altLang="en-US" sz="1000" dirty="0">
              <a:latin typeface="微软雅黑" pitchFamily="34" charset="-122"/>
              <a:ea typeface="微软雅黑" pitchFamily="34" charset="-122"/>
            </a:endParaRPr>
          </a:p>
        </p:txBody>
      </p:sp>
      <p:sp>
        <p:nvSpPr>
          <p:cNvPr id="133" name="TextBox 102"/>
          <p:cNvSpPr txBox="1"/>
          <p:nvPr/>
        </p:nvSpPr>
        <p:spPr>
          <a:xfrm>
            <a:off x="504495" y="4212377"/>
            <a:ext cx="729961"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vSwitch</a:t>
            </a:r>
            <a:endParaRPr lang="zh-CN" altLang="en-US" sz="1000" dirty="0">
              <a:latin typeface="微软雅黑" pitchFamily="34" charset="-122"/>
              <a:ea typeface="微软雅黑" pitchFamily="34" charset="-122"/>
            </a:endParaRPr>
          </a:p>
        </p:txBody>
      </p:sp>
      <p:sp>
        <p:nvSpPr>
          <p:cNvPr id="134" name="TextBox 105"/>
          <p:cNvSpPr txBox="1"/>
          <p:nvPr/>
        </p:nvSpPr>
        <p:spPr>
          <a:xfrm>
            <a:off x="2544302" y="2009211"/>
            <a:ext cx="868491" cy="400110"/>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AnyOffice</a:t>
            </a:r>
            <a:r>
              <a:rPr lang="zh-CN" altLang="en-US" sz="1000" dirty="0">
                <a:latin typeface="微软雅黑" pitchFamily="34" charset="-122"/>
                <a:ea typeface="微软雅黑" pitchFamily="34" charset="-122"/>
              </a:rPr>
              <a:t>客户端</a:t>
            </a:r>
          </a:p>
        </p:txBody>
      </p:sp>
      <p:sp>
        <p:nvSpPr>
          <p:cNvPr id="135" name="TextBox 108"/>
          <p:cNvSpPr txBox="1"/>
          <p:nvPr/>
        </p:nvSpPr>
        <p:spPr>
          <a:xfrm>
            <a:off x="3699408" y="2009211"/>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短信猫</a:t>
            </a:r>
          </a:p>
        </p:txBody>
      </p:sp>
      <p:sp>
        <p:nvSpPr>
          <p:cNvPr id="136" name="TextBox 111"/>
          <p:cNvSpPr txBox="1"/>
          <p:nvPr/>
        </p:nvSpPr>
        <p:spPr>
          <a:xfrm>
            <a:off x="4716158" y="2009211"/>
            <a:ext cx="82556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流量探针</a:t>
            </a:r>
          </a:p>
        </p:txBody>
      </p:sp>
      <p:sp>
        <p:nvSpPr>
          <p:cNvPr id="137" name="TextBox 114"/>
          <p:cNvSpPr txBox="1"/>
          <p:nvPr/>
        </p:nvSpPr>
        <p:spPr>
          <a:xfrm>
            <a:off x="5836628" y="2009211"/>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采集器</a:t>
            </a:r>
          </a:p>
        </p:txBody>
      </p:sp>
      <p:sp>
        <p:nvSpPr>
          <p:cNvPr id="138" name="TextBox 117"/>
          <p:cNvSpPr txBox="1"/>
          <p:nvPr/>
        </p:nvSpPr>
        <p:spPr>
          <a:xfrm>
            <a:off x="6890678" y="2009211"/>
            <a:ext cx="7886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分析器</a:t>
            </a:r>
          </a:p>
        </p:txBody>
      </p:sp>
      <p:sp>
        <p:nvSpPr>
          <p:cNvPr id="139" name="TextBox 120"/>
          <p:cNvSpPr txBox="1"/>
          <p:nvPr/>
        </p:nvSpPr>
        <p:spPr>
          <a:xfrm>
            <a:off x="5850333" y="929437"/>
            <a:ext cx="69478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ASG</a:t>
            </a:r>
            <a:r>
              <a:rPr lang="zh-CN" altLang="en-US" sz="1000" dirty="0">
                <a:latin typeface="微软雅黑" pitchFamily="34" charset="-122"/>
                <a:ea typeface="微软雅黑" pitchFamily="34" charset="-122"/>
              </a:rPr>
              <a:t>产品</a:t>
            </a:r>
          </a:p>
        </p:txBody>
      </p:sp>
      <p:sp>
        <p:nvSpPr>
          <p:cNvPr id="140" name="TextBox 123"/>
          <p:cNvSpPr txBox="1"/>
          <p:nvPr/>
        </p:nvSpPr>
        <p:spPr>
          <a:xfrm>
            <a:off x="1451123" y="3118972"/>
            <a:ext cx="790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APT</a:t>
            </a:r>
            <a:r>
              <a:rPr lang="zh-CN" altLang="en-US" sz="1000" dirty="0">
                <a:latin typeface="微软雅黑" pitchFamily="34" charset="-122"/>
                <a:ea typeface="微软雅黑" pitchFamily="34" charset="-122"/>
              </a:rPr>
              <a:t>攻击</a:t>
            </a:r>
          </a:p>
        </p:txBody>
      </p:sp>
      <p:sp>
        <p:nvSpPr>
          <p:cNvPr id="141" name="TextBox 126"/>
          <p:cNvSpPr txBox="1"/>
          <p:nvPr/>
        </p:nvSpPr>
        <p:spPr>
          <a:xfrm>
            <a:off x="2587412" y="3118972"/>
            <a:ext cx="84323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通用交换机</a:t>
            </a:r>
          </a:p>
        </p:txBody>
      </p:sp>
      <p:sp>
        <p:nvSpPr>
          <p:cNvPr id="142" name="TextBox 129"/>
          <p:cNvSpPr txBox="1"/>
          <p:nvPr/>
        </p:nvSpPr>
        <p:spPr>
          <a:xfrm>
            <a:off x="3648571" y="3118972"/>
            <a:ext cx="84175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核心交换机</a:t>
            </a:r>
          </a:p>
        </p:txBody>
      </p:sp>
      <p:sp>
        <p:nvSpPr>
          <p:cNvPr id="143" name="TextBox 132"/>
          <p:cNvSpPr txBox="1"/>
          <p:nvPr/>
        </p:nvSpPr>
        <p:spPr>
          <a:xfrm>
            <a:off x="4650349" y="3118972"/>
            <a:ext cx="90666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汇聚交换机</a:t>
            </a:r>
          </a:p>
        </p:txBody>
      </p:sp>
      <p:sp>
        <p:nvSpPr>
          <p:cNvPr id="144" name="TextBox 135"/>
          <p:cNvSpPr txBox="1"/>
          <p:nvPr/>
        </p:nvSpPr>
        <p:spPr>
          <a:xfrm>
            <a:off x="5758893" y="3118972"/>
            <a:ext cx="90675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接入交换机</a:t>
            </a:r>
          </a:p>
        </p:txBody>
      </p:sp>
      <p:sp>
        <p:nvSpPr>
          <p:cNvPr id="145" name="TextBox 138"/>
          <p:cNvSpPr txBox="1"/>
          <p:nvPr/>
        </p:nvSpPr>
        <p:spPr>
          <a:xfrm>
            <a:off x="6715228" y="3118972"/>
            <a:ext cx="1184510"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CE12800</a:t>
            </a:r>
            <a:r>
              <a:rPr lang="zh-CN" altLang="en-US" sz="1000" dirty="0">
                <a:latin typeface="微软雅黑" pitchFamily="34" charset="-122"/>
                <a:ea typeface="微软雅黑" pitchFamily="34" charset="-122"/>
              </a:rPr>
              <a:t>交换机</a:t>
            </a:r>
          </a:p>
        </p:txBody>
      </p:sp>
      <p:sp>
        <p:nvSpPr>
          <p:cNvPr id="146" name="TextBox 141"/>
          <p:cNvSpPr txBox="1"/>
          <p:nvPr/>
        </p:nvSpPr>
        <p:spPr>
          <a:xfrm>
            <a:off x="2513256" y="4212377"/>
            <a:ext cx="107465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堆叠</a:t>
            </a:r>
            <a:r>
              <a:rPr lang="en-US" altLang="zh-CN" sz="1000" dirty="0">
                <a:latin typeface="微软雅黑" pitchFamily="34" charset="-122"/>
                <a:ea typeface="微软雅黑" pitchFamily="34" charset="-122"/>
              </a:rPr>
              <a:t>CE</a:t>
            </a:r>
            <a:r>
              <a:rPr lang="zh-CN" altLang="en-US" sz="1000" dirty="0">
                <a:latin typeface="微软雅黑" pitchFamily="34" charset="-122"/>
                <a:ea typeface="微软雅黑" pitchFamily="34" charset="-122"/>
              </a:rPr>
              <a:t>交换机</a:t>
            </a:r>
          </a:p>
        </p:txBody>
      </p:sp>
      <p:sp>
        <p:nvSpPr>
          <p:cNvPr id="147" name="TextBox 144"/>
          <p:cNvSpPr txBox="1"/>
          <p:nvPr/>
        </p:nvSpPr>
        <p:spPr>
          <a:xfrm>
            <a:off x="3717240" y="4212377"/>
            <a:ext cx="622615"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AC</a:t>
            </a:r>
            <a:endParaRPr lang="zh-CN" altLang="en-US" sz="1000" dirty="0">
              <a:latin typeface="微软雅黑" pitchFamily="34" charset="-122"/>
              <a:ea typeface="微软雅黑" pitchFamily="34" charset="-122"/>
            </a:endParaRPr>
          </a:p>
        </p:txBody>
      </p:sp>
      <p:sp>
        <p:nvSpPr>
          <p:cNvPr id="148" name="TextBox 147"/>
          <p:cNvSpPr txBox="1"/>
          <p:nvPr/>
        </p:nvSpPr>
        <p:spPr>
          <a:xfrm>
            <a:off x="7904925" y="3118972"/>
            <a:ext cx="94761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TOR</a:t>
            </a:r>
            <a:r>
              <a:rPr lang="zh-CN" altLang="en-US" sz="1000" dirty="0">
                <a:latin typeface="微软雅黑" pitchFamily="34" charset="-122"/>
                <a:ea typeface="微软雅黑" pitchFamily="34" charset="-122"/>
              </a:rPr>
              <a:t>交换机</a:t>
            </a:r>
          </a:p>
        </p:txBody>
      </p:sp>
      <p:sp>
        <p:nvSpPr>
          <p:cNvPr id="149" name="TextBox 150"/>
          <p:cNvSpPr txBox="1"/>
          <p:nvPr/>
        </p:nvSpPr>
        <p:spPr>
          <a:xfrm>
            <a:off x="442079" y="3118972"/>
            <a:ext cx="79980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终端探针</a:t>
            </a:r>
          </a:p>
        </p:txBody>
      </p:sp>
      <p:sp>
        <p:nvSpPr>
          <p:cNvPr id="150" name="TextBox 153"/>
          <p:cNvSpPr txBox="1"/>
          <p:nvPr/>
        </p:nvSpPr>
        <p:spPr>
          <a:xfrm>
            <a:off x="458775" y="929437"/>
            <a:ext cx="66119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防火墙</a:t>
            </a:r>
            <a:endParaRPr lang="zh-CN" altLang="en-US" sz="1000" dirty="0">
              <a:latin typeface="微软雅黑" pitchFamily="34" charset="-122"/>
              <a:ea typeface="微软雅黑" pitchFamily="34" charset="-122"/>
            </a:endParaRPr>
          </a:p>
        </p:txBody>
      </p:sp>
      <p:sp>
        <p:nvSpPr>
          <p:cNvPr id="151" name="TextBox 156"/>
          <p:cNvSpPr txBox="1"/>
          <p:nvPr/>
        </p:nvSpPr>
        <p:spPr>
          <a:xfrm>
            <a:off x="5607060" y="4212377"/>
            <a:ext cx="1342379"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Agile </a:t>
            </a:r>
            <a:r>
              <a:rPr lang="en-US" altLang="zh-CN" sz="1000" dirty="0" smtClean="0">
                <a:latin typeface="微软雅黑" pitchFamily="34" charset="-122"/>
                <a:ea typeface="微软雅黑" pitchFamily="34" charset="-122"/>
              </a:rPr>
              <a:t>controller</a:t>
            </a:r>
            <a:endParaRPr lang="zh-CN" altLang="en-US" sz="1000" dirty="0">
              <a:latin typeface="微软雅黑" pitchFamily="34" charset="-122"/>
              <a:ea typeface="微软雅黑" pitchFamily="34" charset="-122"/>
            </a:endParaRPr>
          </a:p>
        </p:txBody>
      </p:sp>
      <p:sp>
        <p:nvSpPr>
          <p:cNvPr id="152" name="TextBox 159"/>
          <p:cNvSpPr txBox="1"/>
          <p:nvPr/>
        </p:nvSpPr>
        <p:spPr>
          <a:xfrm>
            <a:off x="1406363" y="2009211"/>
            <a:ext cx="949177" cy="400110"/>
          </a:xfrm>
          <a:prstGeom prst="rect">
            <a:avLst/>
          </a:prstGeom>
          <a:noFill/>
        </p:spPr>
        <p:txBody>
          <a:bodyPr wrap="square" rtlCol="0">
            <a:spAutoFit/>
          </a:bodyPr>
          <a:lstStyle/>
          <a:p>
            <a:pPr algn="ctr"/>
            <a:r>
              <a:rPr lang="en-US" altLang="zh-CN" sz="1000" dirty="0" smtClean="0">
                <a:latin typeface="微软雅黑" pitchFamily="34" charset="-122"/>
                <a:ea typeface="微软雅黑" pitchFamily="34" charset="-122"/>
              </a:rPr>
              <a:t>NFA</a:t>
            </a:r>
            <a:r>
              <a:rPr lang="zh-CN" altLang="en-US" sz="1000" dirty="0" smtClean="0">
                <a:latin typeface="微软雅黑" pitchFamily="34" charset="-122"/>
                <a:ea typeface="微软雅黑" pitchFamily="34" charset="-122"/>
              </a:rPr>
              <a:t>设备</a:t>
            </a:r>
            <a:r>
              <a:rPr lang="en-US" altLang="zh-CN" sz="1000" dirty="0" err="1" smtClean="0">
                <a:latin typeface="微软雅黑" pitchFamily="34" charset="-122"/>
                <a:ea typeface="微软雅黑" pitchFamily="34" charset="-122"/>
              </a:rPr>
              <a:t>Netflow</a:t>
            </a:r>
            <a:r>
              <a:rPr lang="zh-CN" altLang="en-US" sz="1000" dirty="0" smtClean="0">
                <a:latin typeface="微软雅黑" pitchFamily="34" charset="-122"/>
                <a:ea typeface="微软雅黑" pitchFamily="34" charset="-122"/>
              </a:rPr>
              <a:t>设备</a:t>
            </a:r>
          </a:p>
        </p:txBody>
      </p:sp>
      <p:sp>
        <p:nvSpPr>
          <p:cNvPr id="153" name="TextBox 81"/>
          <p:cNvSpPr txBox="1"/>
          <p:nvPr/>
        </p:nvSpPr>
        <p:spPr>
          <a:xfrm>
            <a:off x="7828500" y="929437"/>
            <a:ext cx="1184059" cy="553998"/>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Anti-</a:t>
            </a:r>
            <a:r>
              <a:rPr lang="en-US" altLang="zh-CN" sz="1000" dirty="0" err="1">
                <a:latin typeface="微软雅黑" pitchFamily="34" charset="-122"/>
                <a:ea typeface="微软雅黑" pitchFamily="34" charset="-122"/>
              </a:rPr>
              <a:t>DDoS</a:t>
            </a:r>
            <a:r>
              <a:rPr lang="zh-CN" altLang="en-US" sz="1000" dirty="0">
                <a:latin typeface="微软雅黑" pitchFamily="34" charset="-122"/>
                <a:ea typeface="微软雅黑" pitchFamily="34" charset="-122"/>
              </a:rPr>
              <a:t>产品</a:t>
            </a:r>
          </a:p>
          <a:p>
            <a:pPr algn="ctr"/>
            <a:r>
              <a:rPr lang="en-US" altLang="zh-CN" sz="1000" dirty="0">
                <a:latin typeface="微软雅黑" pitchFamily="34" charset="-122"/>
                <a:ea typeface="微软雅黑" pitchFamily="34" charset="-122"/>
              </a:rPr>
              <a:t>-</a:t>
            </a:r>
            <a:r>
              <a:rPr lang="zh-CN" altLang="en-US" sz="1000" dirty="0">
                <a:latin typeface="微软雅黑" pitchFamily="34" charset="-122"/>
                <a:ea typeface="微软雅黑" pitchFamily="34" charset="-122"/>
              </a:rPr>
              <a:t>清洗设备</a:t>
            </a:r>
            <a:r>
              <a:rPr lang="en-US" altLang="zh-CN" sz="1000" dirty="0">
                <a:latin typeface="微软雅黑" pitchFamily="34" charset="-122"/>
                <a:ea typeface="微软雅黑" pitchFamily="34" charset="-122"/>
              </a:rPr>
              <a:t>&amp;</a:t>
            </a:r>
            <a:r>
              <a:rPr lang="zh-CN" altLang="en-US" sz="1000" dirty="0">
                <a:latin typeface="微软雅黑" pitchFamily="34" charset="-122"/>
                <a:ea typeface="微软雅黑" pitchFamily="34" charset="-122"/>
              </a:rPr>
              <a:t>检测设备</a:t>
            </a:r>
          </a:p>
        </p:txBody>
      </p:sp>
      <p:sp>
        <p:nvSpPr>
          <p:cNvPr id="154" name="TextBox 58"/>
          <p:cNvSpPr txBox="1"/>
          <p:nvPr/>
        </p:nvSpPr>
        <p:spPr>
          <a:xfrm>
            <a:off x="8136321" y="2009211"/>
            <a:ext cx="515267"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elog</a:t>
            </a:r>
            <a:endParaRPr lang="zh-CN" altLang="en-US" sz="1000" dirty="0">
              <a:latin typeface="微软雅黑" pitchFamily="34" charset="-122"/>
              <a:ea typeface="微软雅黑" pitchFamily="34" charset="-122"/>
            </a:endParaRPr>
          </a:p>
        </p:txBody>
      </p:sp>
      <p:sp>
        <p:nvSpPr>
          <p:cNvPr id="155" name="TextBox 61"/>
          <p:cNvSpPr txBox="1"/>
          <p:nvPr/>
        </p:nvSpPr>
        <p:spPr>
          <a:xfrm>
            <a:off x="1385709" y="4212377"/>
            <a:ext cx="97024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堆叠交换机</a:t>
            </a:r>
          </a:p>
        </p:txBody>
      </p:sp>
      <p:pic>
        <p:nvPicPr>
          <p:cNvPr id="156" name="图片 15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511129" y="2590494"/>
            <a:ext cx="660302" cy="544629"/>
          </a:xfrm>
          <a:prstGeom prst="rect">
            <a:avLst/>
          </a:prstGeom>
        </p:spPr>
      </p:pic>
      <p:sp>
        <p:nvSpPr>
          <p:cNvPr id="157" name="TextBox 4"/>
          <p:cNvSpPr txBox="1"/>
          <p:nvPr/>
        </p:nvSpPr>
        <p:spPr>
          <a:xfrm>
            <a:off x="4613795" y="4212377"/>
            <a:ext cx="101125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通用</a:t>
            </a:r>
            <a:r>
              <a:rPr lang="zh-CN" altLang="en-US" sz="1000" dirty="0">
                <a:latin typeface="微软雅黑" pitchFamily="34" charset="-122"/>
                <a:ea typeface="微软雅黑" pitchFamily="34" charset="-122"/>
              </a:rPr>
              <a:t>路由器</a:t>
            </a:r>
          </a:p>
        </p:txBody>
      </p:sp>
      <p:pic>
        <p:nvPicPr>
          <p:cNvPr id="158" name="图片 157" descr="通用交换机.png"/>
          <p:cNvPicPr>
            <a:picLocks noChangeAspect="1"/>
          </p:cNvPicPr>
          <p:nvPr/>
        </p:nvPicPr>
        <p:blipFill>
          <a:blip r:embed="rId30" cstate="print"/>
          <a:stretch>
            <a:fillRect/>
          </a:stretch>
        </p:blipFill>
        <p:spPr>
          <a:xfrm>
            <a:off x="2701712" y="2589512"/>
            <a:ext cx="540000" cy="441818"/>
          </a:xfrm>
          <a:prstGeom prst="rect">
            <a:avLst/>
          </a:prstGeom>
        </p:spPr>
      </p:pic>
      <p:pic>
        <p:nvPicPr>
          <p:cNvPr id="62" name="图片 61" descr="VSwitch 1黄.png"/>
          <p:cNvPicPr>
            <a:picLocks noChangeAspect="1"/>
          </p:cNvPicPr>
          <p:nvPr/>
        </p:nvPicPr>
        <p:blipFill>
          <a:blip r:embed="rId31" cstate="print"/>
          <a:stretch>
            <a:fillRect/>
          </a:stretch>
        </p:blipFill>
        <p:spPr>
          <a:xfrm>
            <a:off x="510763" y="3707702"/>
            <a:ext cx="669600" cy="463569"/>
          </a:xfrm>
          <a:prstGeom prst="rect">
            <a:avLst/>
          </a:prstGeom>
        </p:spPr>
      </p:pic>
    </p:spTree>
    <p:extLst>
      <p:ext uri="{BB962C8B-B14F-4D97-AF65-F5344CB8AC3E}">
        <p14:creationId xmlns:p14="http://schemas.microsoft.com/office/powerpoint/2010/main" val="900323509"/>
      </p:ext>
    </p:extLst>
  </p:cSld>
  <p:clrMapOvr>
    <a:masterClrMapping/>
  </p:clrMapOvr>
  <p:transition advClick="0" advTm="8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84"/>
          <p:cNvSpPr txBox="1"/>
          <p:nvPr/>
        </p:nvSpPr>
        <p:spPr>
          <a:xfrm>
            <a:off x="2517798" y="929437"/>
            <a:ext cx="1010438"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操作系统自带</a:t>
            </a:r>
          </a:p>
          <a:p>
            <a:pPr algn="ctr"/>
            <a:r>
              <a:rPr lang="en-US" altLang="zh-CN" sz="1000" dirty="0">
                <a:latin typeface="微软雅黑" pitchFamily="34" charset="-122"/>
                <a:ea typeface="微软雅黑" pitchFamily="34" charset="-122"/>
              </a:rPr>
              <a:t>802.1X</a:t>
            </a:r>
            <a:r>
              <a:rPr lang="zh-CN" altLang="en-US" sz="1000" dirty="0">
                <a:latin typeface="微软雅黑" pitchFamily="34" charset="-122"/>
                <a:ea typeface="微软雅黑" pitchFamily="34" charset="-122"/>
              </a:rPr>
              <a:t>客户端</a:t>
            </a:r>
          </a:p>
        </p:txBody>
      </p:sp>
      <p:sp>
        <p:nvSpPr>
          <p:cNvPr id="66" name="TextBox 87"/>
          <p:cNvSpPr txBox="1"/>
          <p:nvPr/>
        </p:nvSpPr>
        <p:spPr>
          <a:xfrm>
            <a:off x="3616301" y="929437"/>
            <a:ext cx="844018"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Web</a:t>
            </a:r>
            <a:r>
              <a:rPr lang="zh-CN" altLang="en-US" sz="1000" dirty="0">
                <a:latin typeface="微软雅黑" pitchFamily="34" charset="-122"/>
                <a:ea typeface="微软雅黑" pitchFamily="34" charset="-122"/>
              </a:rPr>
              <a:t>浏览器客户端</a:t>
            </a:r>
          </a:p>
        </p:txBody>
      </p:sp>
      <p:sp>
        <p:nvSpPr>
          <p:cNvPr id="67" name="TextBox 99"/>
          <p:cNvSpPr txBox="1"/>
          <p:nvPr/>
        </p:nvSpPr>
        <p:spPr>
          <a:xfrm>
            <a:off x="380971" y="1969920"/>
            <a:ext cx="807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AP</a:t>
            </a:r>
            <a:endParaRPr lang="zh-CN" altLang="en-US" sz="1000" dirty="0">
              <a:latin typeface="微软雅黑" pitchFamily="34" charset="-122"/>
              <a:ea typeface="微软雅黑" pitchFamily="34" charset="-122"/>
            </a:endParaRPr>
          </a:p>
        </p:txBody>
      </p:sp>
      <p:sp>
        <p:nvSpPr>
          <p:cNvPr id="68" name="TextBox 102"/>
          <p:cNvSpPr txBox="1"/>
          <p:nvPr/>
        </p:nvSpPr>
        <p:spPr>
          <a:xfrm>
            <a:off x="426175" y="4288577"/>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2</a:t>
            </a:r>
            <a:endParaRPr lang="zh-CN" altLang="en-US" sz="1000" dirty="0">
              <a:latin typeface="微软雅黑" pitchFamily="34" charset="-122"/>
              <a:ea typeface="微软雅黑" pitchFamily="34" charset="-122"/>
            </a:endParaRPr>
          </a:p>
        </p:txBody>
      </p:sp>
      <p:sp>
        <p:nvSpPr>
          <p:cNvPr id="69" name="TextBox 105"/>
          <p:cNvSpPr txBox="1"/>
          <p:nvPr/>
        </p:nvSpPr>
        <p:spPr>
          <a:xfrm>
            <a:off x="2553074" y="1969920"/>
            <a:ext cx="86849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虚拟化平台</a:t>
            </a:r>
          </a:p>
        </p:txBody>
      </p:sp>
      <p:sp>
        <p:nvSpPr>
          <p:cNvPr id="70" name="TextBox 108"/>
          <p:cNvSpPr txBox="1"/>
          <p:nvPr/>
        </p:nvSpPr>
        <p:spPr>
          <a:xfrm>
            <a:off x="3622927" y="1969920"/>
            <a:ext cx="87879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负载均衡器</a:t>
            </a:r>
          </a:p>
        </p:txBody>
      </p:sp>
      <p:sp>
        <p:nvSpPr>
          <p:cNvPr id="71" name="TextBox 111"/>
          <p:cNvSpPr txBox="1"/>
          <p:nvPr/>
        </p:nvSpPr>
        <p:spPr>
          <a:xfrm>
            <a:off x="4580909" y="1969920"/>
            <a:ext cx="1078369"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虚拟负载均衡器</a:t>
            </a:r>
          </a:p>
        </p:txBody>
      </p:sp>
      <p:sp>
        <p:nvSpPr>
          <p:cNvPr id="72" name="TextBox 114"/>
          <p:cNvSpPr txBox="1"/>
          <p:nvPr/>
        </p:nvSpPr>
        <p:spPr>
          <a:xfrm>
            <a:off x="5788790" y="1969920"/>
            <a:ext cx="830671"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Microsoft Hyper-V</a:t>
            </a:r>
          </a:p>
        </p:txBody>
      </p:sp>
      <p:sp>
        <p:nvSpPr>
          <p:cNvPr id="73" name="TextBox 120"/>
          <p:cNvSpPr txBox="1"/>
          <p:nvPr/>
        </p:nvSpPr>
        <p:spPr>
          <a:xfrm>
            <a:off x="5709840" y="929437"/>
            <a:ext cx="1003512"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VPN</a:t>
            </a:r>
          </a:p>
          <a:p>
            <a:pPr algn="ctr"/>
            <a:r>
              <a:rPr lang="zh-CN" altLang="en-US" sz="1000" dirty="0">
                <a:latin typeface="微软雅黑" pitchFamily="34" charset="-122"/>
                <a:ea typeface="微软雅黑" pitchFamily="34" charset="-122"/>
              </a:rPr>
              <a:t>虚拟专用网络</a:t>
            </a:r>
          </a:p>
        </p:txBody>
      </p:sp>
      <p:sp>
        <p:nvSpPr>
          <p:cNvPr id="74" name="TextBox 123"/>
          <p:cNvSpPr txBox="1"/>
          <p:nvPr/>
        </p:nvSpPr>
        <p:spPr>
          <a:xfrm>
            <a:off x="1272803" y="3048903"/>
            <a:ext cx="1179767" cy="553998"/>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标准</a:t>
            </a:r>
            <a:r>
              <a:rPr lang="en-US" altLang="zh-CN" sz="1000" dirty="0" err="1">
                <a:latin typeface="微软雅黑" pitchFamily="34" charset="-122"/>
                <a:ea typeface="微软雅黑" pitchFamily="34" charset="-122"/>
              </a:rPr>
              <a:t>OpenStack</a:t>
            </a:r>
            <a:r>
              <a:rPr lang="en-US" altLang="zh-CN" sz="1000" dirty="0">
                <a:latin typeface="微软雅黑" pitchFamily="34" charset="-122"/>
                <a:ea typeface="微软雅黑" pitchFamily="34" charset="-122"/>
              </a:rPr>
              <a:t>(Kilo)</a:t>
            </a:r>
          </a:p>
          <a:p>
            <a:pPr algn="ctr"/>
            <a:r>
              <a:rPr lang="zh-CN" altLang="en-US" sz="1000" dirty="0">
                <a:latin typeface="微软雅黑" pitchFamily="34" charset="-122"/>
                <a:ea typeface="微软雅黑" pitchFamily="34" charset="-122"/>
              </a:rPr>
              <a:t>云管理平台</a:t>
            </a:r>
          </a:p>
        </p:txBody>
      </p:sp>
      <p:sp>
        <p:nvSpPr>
          <p:cNvPr id="75" name="TextBox 126"/>
          <p:cNvSpPr txBox="1"/>
          <p:nvPr/>
        </p:nvSpPr>
        <p:spPr>
          <a:xfrm>
            <a:off x="2599456" y="3048903"/>
            <a:ext cx="868491" cy="553998"/>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Microsoft System </a:t>
            </a:r>
          </a:p>
          <a:p>
            <a:pPr algn="ctr"/>
            <a:r>
              <a:rPr lang="en-US" altLang="zh-CN" sz="1000" dirty="0">
                <a:latin typeface="微软雅黑" pitchFamily="34" charset="-122"/>
                <a:ea typeface="微软雅黑" pitchFamily="34" charset="-122"/>
              </a:rPr>
              <a:t>Center</a:t>
            </a:r>
          </a:p>
        </p:txBody>
      </p:sp>
      <p:sp>
        <p:nvSpPr>
          <p:cNvPr id="76" name="TextBox 129"/>
          <p:cNvSpPr txBox="1"/>
          <p:nvPr/>
        </p:nvSpPr>
        <p:spPr>
          <a:xfrm>
            <a:off x="3756113" y="3048903"/>
            <a:ext cx="73667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Internet</a:t>
            </a:r>
            <a:endParaRPr lang="zh-CN" altLang="en-US" sz="1000" dirty="0">
              <a:latin typeface="微软雅黑" pitchFamily="34" charset="-122"/>
              <a:ea typeface="微软雅黑" pitchFamily="34" charset="-122"/>
            </a:endParaRPr>
          </a:p>
        </p:txBody>
      </p:sp>
      <p:sp>
        <p:nvSpPr>
          <p:cNvPr id="77" name="TextBox 135"/>
          <p:cNvSpPr txBox="1"/>
          <p:nvPr/>
        </p:nvSpPr>
        <p:spPr>
          <a:xfrm>
            <a:off x="5917098" y="3048903"/>
            <a:ext cx="7393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WAN</a:t>
            </a:r>
            <a:endParaRPr lang="zh-CN" altLang="en-US" sz="1000" dirty="0">
              <a:latin typeface="微软雅黑" pitchFamily="34" charset="-122"/>
              <a:ea typeface="微软雅黑" pitchFamily="34" charset="-122"/>
            </a:endParaRPr>
          </a:p>
        </p:txBody>
      </p:sp>
      <p:sp>
        <p:nvSpPr>
          <p:cNvPr id="78" name="TextBox 141"/>
          <p:cNvSpPr txBox="1"/>
          <p:nvPr/>
        </p:nvSpPr>
        <p:spPr>
          <a:xfrm>
            <a:off x="3708347" y="4288577"/>
            <a:ext cx="107465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信号连接</a:t>
            </a:r>
          </a:p>
        </p:txBody>
      </p:sp>
      <p:sp>
        <p:nvSpPr>
          <p:cNvPr id="79" name="TextBox 144"/>
          <p:cNvSpPr txBox="1"/>
          <p:nvPr/>
        </p:nvSpPr>
        <p:spPr>
          <a:xfrm>
            <a:off x="4967586" y="4288577"/>
            <a:ext cx="622615"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RNC</a:t>
            </a:r>
            <a:endParaRPr lang="zh-CN" altLang="en-US" sz="1000" dirty="0">
              <a:latin typeface="微软雅黑" pitchFamily="34" charset="-122"/>
              <a:ea typeface="微软雅黑" pitchFamily="34" charset="-122"/>
            </a:endParaRPr>
          </a:p>
        </p:txBody>
      </p:sp>
      <p:sp>
        <p:nvSpPr>
          <p:cNvPr id="80" name="TextBox 147"/>
          <p:cNvSpPr txBox="1"/>
          <p:nvPr/>
        </p:nvSpPr>
        <p:spPr>
          <a:xfrm>
            <a:off x="7950978" y="3048903"/>
            <a:ext cx="99329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1</a:t>
            </a:r>
            <a:endParaRPr lang="zh-CN" altLang="en-US" sz="1000" dirty="0">
              <a:latin typeface="微软雅黑" pitchFamily="34" charset="-122"/>
              <a:ea typeface="微软雅黑" pitchFamily="34" charset="-122"/>
            </a:endParaRPr>
          </a:p>
        </p:txBody>
      </p:sp>
      <p:sp>
        <p:nvSpPr>
          <p:cNvPr id="81" name="TextBox 150"/>
          <p:cNvSpPr txBox="1"/>
          <p:nvPr/>
        </p:nvSpPr>
        <p:spPr>
          <a:xfrm>
            <a:off x="386617" y="3048903"/>
            <a:ext cx="790406"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VMware </a:t>
            </a:r>
            <a:r>
              <a:rPr lang="en-US" altLang="zh-CN" sz="1000" dirty="0" err="1">
                <a:latin typeface="微软雅黑" pitchFamily="34" charset="-122"/>
                <a:ea typeface="微软雅黑" pitchFamily="34" charset="-122"/>
              </a:rPr>
              <a:t>vCenter</a:t>
            </a:r>
            <a:endParaRPr lang="en-US" altLang="zh-CN" sz="1000" dirty="0">
              <a:latin typeface="微软雅黑" pitchFamily="34" charset="-122"/>
              <a:ea typeface="微软雅黑" pitchFamily="34" charset="-122"/>
            </a:endParaRPr>
          </a:p>
        </p:txBody>
      </p:sp>
      <p:sp>
        <p:nvSpPr>
          <p:cNvPr id="82" name="TextBox 159"/>
          <p:cNvSpPr txBox="1"/>
          <p:nvPr/>
        </p:nvSpPr>
        <p:spPr>
          <a:xfrm>
            <a:off x="1459937" y="1969920"/>
            <a:ext cx="790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a:t>
            </a:r>
            <a:endParaRPr lang="zh-CN" altLang="en-US" sz="1000" dirty="0">
              <a:latin typeface="微软雅黑" pitchFamily="34" charset="-122"/>
              <a:ea typeface="微软雅黑" pitchFamily="34" charset="-122"/>
            </a:endParaRPr>
          </a:p>
        </p:txBody>
      </p:sp>
      <p:sp>
        <p:nvSpPr>
          <p:cNvPr id="83" name="TextBox 4"/>
          <p:cNvSpPr txBox="1"/>
          <p:nvPr/>
        </p:nvSpPr>
        <p:spPr>
          <a:xfrm>
            <a:off x="5763755" y="4288577"/>
            <a:ext cx="119410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BSC/MSC/MCE</a:t>
            </a:r>
            <a:endParaRPr lang="zh-CN" altLang="en-US" sz="1000" dirty="0">
              <a:latin typeface="微软雅黑" pitchFamily="34" charset="-122"/>
              <a:ea typeface="微软雅黑" pitchFamily="34" charset="-122"/>
            </a:endParaRPr>
          </a:p>
        </p:txBody>
      </p:sp>
      <p:sp>
        <p:nvSpPr>
          <p:cNvPr id="84" name="TextBox 81"/>
          <p:cNvSpPr txBox="1"/>
          <p:nvPr/>
        </p:nvSpPr>
        <p:spPr>
          <a:xfrm>
            <a:off x="7901813" y="929437"/>
            <a:ext cx="9450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通用网管</a:t>
            </a:r>
          </a:p>
        </p:txBody>
      </p:sp>
      <p:sp>
        <p:nvSpPr>
          <p:cNvPr id="85" name="TextBox 58"/>
          <p:cNvSpPr txBox="1"/>
          <p:nvPr/>
        </p:nvSpPr>
        <p:spPr>
          <a:xfrm>
            <a:off x="8098010" y="1969920"/>
            <a:ext cx="51526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KVM</a:t>
            </a:r>
            <a:endParaRPr lang="zh-CN" altLang="en-US" sz="1000" dirty="0">
              <a:latin typeface="微软雅黑" pitchFamily="34" charset="-122"/>
              <a:ea typeface="微软雅黑" pitchFamily="34" charset="-122"/>
            </a:endParaRPr>
          </a:p>
        </p:txBody>
      </p:sp>
      <p:sp>
        <p:nvSpPr>
          <p:cNvPr id="86" name="TextBox 61"/>
          <p:cNvSpPr txBox="1"/>
          <p:nvPr/>
        </p:nvSpPr>
        <p:spPr>
          <a:xfrm>
            <a:off x="1484048" y="4288577"/>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3</a:t>
            </a:r>
            <a:endParaRPr lang="zh-CN" altLang="en-US" sz="1000" dirty="0">
              <a:latin typeface="微软雅黑" pitchFamily="34" charset="-122"/>
              <a:ea typeface="微软雅黑" pitchFamily="34" charset="-122"/>
            </a:endParaRPr>
          </a:p>
        </p:txBody>
      </p:sp>
      <p:pic>
        <p:nvPicPr>
          <p:cNvPr id="89" name="图片 8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508942" y="460133"/>
            <a:ext cx="540000" cy="442800"/>
          </a:xfrm>
          <a:prstGeom prst="rect">
            <a:avLst/>
          </a:prstGeom>
        </p:spPr>
      </p:pic>
      <p:pic>
        <p:nvPicPr>
          <p:cNvPr id="91" name="图片 9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591460" y="460133"/>
            <a:ext cx="550800" cy="442800"/>
          </a:xfrm>
          <a:prstGeom prst="rect">
            <a:avLst/>
          </a:prstGeom>
        </p:spPr>
      </p:pic>
      <p:pic>
        <p:nvPicPr>
          <p:cNvPr id="92" name="图片 91"/>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2701062" y="460133"/>
            <a:ext cx="540000" cy="442800"/>
          </a:xfrm>
          <a:prstGeom prst="rect">
            <a:avLst/>
          </a:prstGeom>
        </p:spPr>
      </p:pic>
      <p:pic>
        <p:nvPicPr>
          <p:cNvPr id="93" name="图片 92"/>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3773351" y="460133"/>
            <a:ext cx="540000" cy="442800"/>
          </a:xfrm>
          <a:prstGeom prst="rect">
            <a:avLst/>
          </a:prstGeom>
        </p:spPr>
      </p:pic>
      <p:pic>
        <p:nvPicPr>
          <p:cNvPr id="98" name="图片 97"/>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4845881" y="460133"/>
            <a:ext cx="540000" cy="442800"/>
          </a:xfrm>
          <a:prstGeom prst="rect">
            <a:avLst/>
          </a:prstGeom>
        </p:spPr>
      </p:pic>
      <p:pic>
        <p:nvPicPr>
          <p:cNvPr id="101" name="图片 100"/>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5920741" y="460133"/>
            <a:ext cx="540000" cy="442800"/>
          </a:xfrm>
          <a:prstGeom prst="rect">
            <a:avLst/>
          </a:prstGeom>
        </p:spPr>
      </p:pic>
      <p:pic>
        <p:nvPicPr>
          <p:cNvPr id="102" name="图片 101"/>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6991393" y="460133"/>
            <a:ext cx="540000" cy="442800"/>
          </a:xfrm>
          <a:prstGeom prst="rect">
            <a:avLst/>
          </a:prstGeom>
        </p:spPr>
      </p:pic>
      <p:pic>
        <p:nvPicPr>
          <p:cNvPr id="104" name="图片 103"/>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080184" y="466383"/>
            <a:ext cx="540000" cy="442800"/>
          </a:xfrm>
          <a:prstGeom prst="rect">
            <a:avLst/>
          </a:prstGeom>
        </p:spPr>
      </p:pic>
      <p:pic>
        <p:nvPicPr>
          <p:cNvPr id="107" name="图片 106"/>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076687" y="1518540"/>
            <a:ext cx="540000" cy="442800"/>
          </a:xfrm>
          <a:prstGeom prst="rect">
            <a:avLst/>
          </a:prstGeom>
        </p:spPr>
      </p:pic>
      <p:pic>
        <p:nvPicPr>
          <p:cNvPr id="109" name="图片 108"/>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6991393" y="1509939"/>
            <a:ext cx="540000" cy="442800"/>
          </a:xfrm>
          <a:prstGeom prst="rect">
            <a:avLst/>
          </a:prstGeom>
        </p:spPr>
      </p:pic>
      <p:pic>
        <p:nvPicPr>
          <p:cNvPr id="110" name="图片 109"/>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5914115" y="1509939"/>
            <a:ext cx="540000" cy="442800"/>
          </a:xfrm>
          <a:prstGeom prst="rect">
            <a:avLst/>
          </a:prstGeom>
        </p:spPr>
      </p:pic>
      <p:pic>
        <p:nvPicPr>
          <p:cNvPr id="112" name="图片 111"/>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4839255" y="1511914"/>
            <a:ext cx="540000" cy="442800"/>
          </a:xfrm>
          <a:prstGeom prst="rect">
            <a:avLst/>
          </a:prstGeom>
        </p:spPr>
      </p:pic>
      <p:pic>
        <p:nvPicPr>
          <p:cNvPr id="113" name="图片 112"/>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3779977" y="1518540"/>
            <a:ext cx="540000" cy="442800"/>
          </a:xfrm>
          <a:prstGeom prst="rect">
            <a:avLst/>
          </a:prstGeom>
        </p:spPr>
      </p:pic>
      <p:pic>
        <p:nvPicPr>
          <p:cNvPr id="116" name="图片 115"/>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2707688" y="1516565"/>
            <a:ext cx="540000" cy="442800"/>
          </a:xfrm>
          <a:prstGeom prst="rect">
            <a:avLst/>
          </a:prstGeom>
        </p:spPr>
      </p:pic>
      <p:pic>
        <p:nvPicPr>
          <p:cNvPr id="119" name="图片 118"/>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1593756" y="1516565"/>
            <a:ext cx="540000" cy="442800"/>
          </a:xfrm>
          <a:prstGeom prst="rect">
            <a:avLst/>
          </a:prstGeom>
        </p:spPr>
      </p:pic>
      <p:pic>
        <p:nvPicPr>
          <p:cNvPr id="121" name="图片 120"/>
          <p:cNvPicPr>
            <a:picLocks/>
          </p:cNvPicPr>
          <p:nvPr/>
        </p:nvPicPr>
        <p:blipFill>
          <a:blip r:embed="rId18" cstate="print">
            <a:extLst>
              <a:ext uri="{28A0092B-C50C-407E-A947-70E740481C1C}">
                <a14:useLocalDpi xmlns:a14="http://schemas.microsoft.com/office/drawing/2010/main" val="0"/>
              </a:ext>
            </a:extLst>
          </a:blip>
          <a:stretch>
            <a:fillRect/>
          </a:stretch>
        </p:blipFill>
        <p:spPr>
          <a:xfrm>
            <a:off x="511129" y="1513403"/>
            <a:ext cx="540000" cy="442800"/>
          </a:xfrm>
          <a:prstGeom prst="rect">
            <a:avLst/>
          </a:prstGeom>
        </p:spPr>
      </p:pic>
      <p:pic>
        <p:nvPicPr>
          <p:cNvPr id="122" name="图片 121"/>
          <p:cNvPicPr>
            <a:picLocks/>
          </p:cNvPicPr>
          <p:nvPr/>
        </p:nvPicPr>
        <p:blipFill>
          <a:blip r:embed="rId19" cstate="print">
            <a:extLst>
              <a:ext uri="{28A0092B-C50C-407E-A947-70E740481C1C}">
                <a14:useLocalDpi xmlns:a14="http://schemas.microsoft.com/office/drawing/2010/main" val="0"/>
              </a:ext>
            </a:extLst>
          </a:blip>
          <a:stretch>
            <a:fillRect/>
          </a:stretch>
        </p:blipFill>
        <p:spPr>
          <a:xfrm>
            <a:off x="511121" y="2589512"/>
            <a:ext cx="540000" cy="442800"/>
          </a:xfrm>
          <a:prstGeom prst="rect">
            <a:avLst/>
          </a:prstGeom>
        </p:spPr>
      </p:pic>
      <p:pic>
        <p:nvPicPr>
          <p:cNvPr id="125" name="图片 124"/>
          <p:cNvPicPr>
            <a:picLocks/>
          </p:cNvPicPr>
          <p:nvPr/>
        </p:nvPicPr>
        <p:blipFill>
          <a:blip r:embed="rId20" cstate="print">
            <a:extLst>
              <a:ext uri="{28A0092B-C50C-407E-A947-70E740481C1C}">
                <a14:useLocalDpi xmlns:a14="http://schemas.microsoft.com/office/drawing/2010/main" val="0"/>
              </a:ext>
            </a:extLst>
          </a:blip>
          <a:stretch>
            <a:fillRect/>
          </a:stretch>
        </p:blipFill>
        <p:spPr>
          <a:xfrm>
            <a:off x="1589008" y="2589512"/>
            <a:ext cx="540000" cy="442800"/>
          </a:xfrm>
          <a:prstGeom prst="rect">
            <a:avLst/>
          </a:prstGeom>
        </p:spPr>
      </p:pic>
      <p:pic>
        <p:nvPicPr>
          <p:cNvPr id="128" name="图片 127"/>
          <p:cNvPicPr>
            <a:picLocks/>
          </p:cNvPicPr>
          <p:nvPr/>
        </p:nvPicPr>
        <p:blipFill>
          <a:blip r:embed="rId21" cstate="print">
            <a:extLst>
              <a:ext uri="{28A0092B-C50C-407E-A947-70E740481C1C}">
                <a14:useLocalDpi xmlns:a14="http://schemas.microsoft.com/office/drawing/2010/main" val="0"/>
              </a:ext>
            </a:extLst>
          </a:blip>
          <a:stretch>
            <a:fillRect/>
          </a:stretch>
        </p:blipFill>
        <p:spPr>
          <a:xfrm>
            <a:off x="2701062" y="2589512"/>
            <a:ext cx="540000" cy="442800"/>
          </a:xfrm>
          <a:prstGeom prst="rect">
            <a:avLst/>
          </a:prstGeom>
        </p:spPr>
      </p:pic>
      <p:pic>
        <p:nvPicPr>
          <p:cNvPr id="131" name="图片 130"/>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708347" y="2540748"/>
            <a:ext cx="810701" cy="408398"/>
          </a:xfrm>
          <a:prstGeom prst="rect">
            <a:avLst/>
          </a:prstGeom>
        </p:spPr>
      </p:pic>
      <p:pic>
        <p:nvPicPr>
          <p:cNvPr id="134" name="图片 13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4787882" y="2540748"/>
            <a:ext cx="798510" cy="396207"/>
          </a:xfrm>
          <a:prstGeom prst="rect">
            <a:avLst/>
          </a:prstGeom>
        </p:spPr>
      </p:pic>
      <p:pic>
        <p:nvPicPr>
          <p:cNvPr id="137" name="图片 136"/>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854481" y="2540748"/>
            <a:ext cx="798510" cy="408398"/>
          </a:xfrm>
          <a:prstGeom prst="rect">
            <a:avLst/>
          </a:prstGeom>
        </p:spPr>
      </p:pic>
      <p:pic>
        <p:nvPicPr>
          <p:cNvPr id="140" name="图片 139"/>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6925133" y="2540748"/>
            <a:ext cx="804605" cy="414494"/>
          </a:xfrm>
          <a:prstGeom prst="rect">
            <a:avLst/>
          </a:prstGeom>
        </p:spPr>
      </p:pic>
      <p:pic>
        <p:nvPicPr>
          <p:cNvPr id="143" name="图片 14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8098010" y="2540748"/>
            <a:ext cx="621741" cy="457162"/>
          </a:xfrm>
          <a:prstGeom prst="rect">
            <a:avLst/>
          </a:prstGeom>
        </p:spPr>
      </p:pic>
      <p:pic>
        <p:nvPicPr>
          <p:cNvPr id="144" name="图片 14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508942" y="3841894"/>
            <a:ext cx="615645" cy="353539"/>
          </a:xfrm>
          <a:prstGeom prst="rect">
            <a:avLst/>
          </a:prstGeom>
        </p:spPr>
      </p:pic>
      <p:pic>
        <p:nvPicPr>
          <p:cNvPr id="145" name="图片 14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593756" y="3835799"/>
            <a:ext cx="566881" cy="359634"/>
          </a:xfrm>
          <a:prstGeom prst="rect">
            <a:avLst/>
          </a:prstGeom>
        </p:spPr>
      </p:pic>
      <p:pic>
        <p:nvPicPr>
          <p:cNvPr id="146" name="图片 14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4095119" y="3774844"/>
            <a:ext cx="170674" cy="420589"/>
          </a:xfrm>
          <a:prstGeom prst="rect">
            <a:avLst/>
          </a:prstGeom>
        </p:spPr>
      </p:pic>
      <p:pic>
        <p:nvPicPr>
          <p:cNvPr id="149" name="图片 148"/>
          <p:cNvPicPr>
            <a:picLocks/>
          </p:cNvPicPr>
          <p:nvPr/>
        </p:nvPicPr>
        <p:blipFill>
          <a:blip r:embed="rId30" cstate="print">
            <a:extLst>
              <a:ext uri="{28A0092B-C50C-407E-A947-70E740481C1C}">
                <a14:useLocalDpi xmlns:a14="http://schemas.microsoft.com/office/drawing/2010/main" val="0"/>
              </a:ext>
            </a:extLst>
          </a:blip>
          <a:stretch>
            <a:fillRect/>
          </a:stretch>
        </p:blipFill>
        <p:spPr>
          <a:xfrm>
            <a:off x="4995997" y="3752633"/>
            <a:ext cx="540000" cy="442800"/>
          </a:xfrm>
          <a:prstGeom prst="rect">
            <a:avLst/>
          </a:prstGeom>
        </p:spPr>
      </p:pic>
      <p:pic>
        <p:nvPicPr>
          <p:cNvPr id="155" name="图片 154"/>
          <p:cNvPicPr>
            <a:picLocks/>
          </p:cNvPicPr>
          <p:nvPr/>
        </p:nvPicPr>
        <p:blipFill>
          <a:blip r:embed="rId31" cstate="print">
            <a:extLst>
              <a:ext uri="{28A0092B-C50C-407E-A947-70E740481C1C}">
                <a14:useLocalDpi xmlns:a14="http://schemas.microsoft.com/office/drawing/2010/main" val="0"/>
              </a:ext>
            </a:extLst>
          </a:blip>
          <a:stretch>
            <a:fillRect/>
          </a:stretch>
        </p:blipFill>
        <p:spPr>
          <a:xfrm>
            <a:off x="6055275" y="3752633"/>
            <a:ext cx="540000" cy="442800"/>
          </a:xfrm>
          <a:prstGeom prst="rect">
            <a:avLst/>
          </a:prstGeom>
        </p:spPr>
      </p:pic>
      <p:sp>
        <p:nvSpPr>
          <p:cNvPr id="161" name="TextBox 96"/>
          <p:cNvSpPr txBox="1"/>
          <p:nvPr/>
        </p:nvSpPr>
        <p:spPr>
          <a:xfrm>
            <a:off x="6813841" y="929437"/>
            <a:ext cx="95193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虚拟网络节点</a:t>
            </a:r>
          </a:p>
        </p:txBody>
      </p:sp>
      <p:sp>
        <p:nvSpPr>
          <p:cNvPr id="163" name="TextBox 117"/>
          <p:cNvSpPr txBox="1"/>
          <p:nvPr/>
        </p:nvSpPr>
        <p:spPr>
          <a:xfrm>
            <a:off x="6885628" y="1969920"/>
            <a:ext cx="788667"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VMware ESX/</a:t>
            </a:r>
            <a:r>
              <a:rPr lang="en-US" altLang="zh-CN" sz="1000" dirty="0" err="1">
                <a:latin typeface="微软雅黑" pitchFamily="34" charset="-122"/>
                <a:ea typeface="微软雅黑" pitchFamily="34" charset="-122"/>
              </a:rPr>
              <a:t>ESXi</a:t>
            </a:r>
            <a:endParaRPr lang="en-US" altLang="zh-CN" sz="1000" dirty="0">
              <a:latin typeface="微软雅黑" pitchFamily="34" charset="-122"/>
              <a:ea typeface="微软雅黑" pitchFamily="34" charset="-122"/>
            </a:endParaRPr>
          </a:p>
        </p:txBody>
      </p:sp>
      <p:sp>
        <p:nvSpPr>
          <p:cNvPr id="164" name="TextBox 138"/>
          <p:cNvSpPr txBox="1"/>
          <p:nvPr/>
        </p:nvSpPr>
        <p:spPr>
          <a:xfrm>
            <a:off x="7078081" y="3048903"/>
            <a:ext cx="51830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LAN</a:t>
            </a:r>
            <a:endParaRPr lang="zh-CN" altLang="en-US" sz="1000" dirty="0">
              <a:latin typeface="微软雅黑" pitchFamily="34" charset="-122"/>
              <a:ea typeface="微软雅黑" pitchFamily="34" charset="-122"/>
            </a:endParaRPr>
          </a:p>
        </p:txBody>
      </p:sp>
      <p:sp>
        <p:nvSpPr>
          <p:cNvPr id="165" name="TextBox 4"/>
          <p:cNvSpPr txBox="1"/>
          <p:nvPr/>
        </p:nvSpPr>
        <p:spPr>
          <a:xfrm>
            <a:off x="4702810" y="929437"/>
            <a:ext cx="869729"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eSight</a:t>
            </a:r>
            <a:r>
              <a:rPr lang="zh-CN" altLang="en-US" sz="1000" dirty="0">
                <a:latin typeface="微软雅黑" pitchFamily="34" charset="-122"/>
                <a:ea typeface="微软雅黑" pitchFamily="34" charset="-122"/>
              </a:rPr>
              <a:t>网管</a:t>
            </a:r>
          </a:p>
        </p:txBody>
      </p:sp>
      <p:sp>
        <p:nvSpPr>
          <p:cNvPr id="166" name="TextBox 132"/>
          <p:cNvSpPr txBox="1"/>
          <p:nvPr/>
        </p:nvSpPr>
        <p:spPr>
          <a:xfrm>
            <a:off x="5035609" y="3048903"/>
            <a:ext cx="29956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IP</a:t>
            </a:r>
            <a:endParaRPr lang="zh-CN" altLang="en-US" sz="1000" dirty="0">
              <a:latin typeface="微软雅黑" pitchFamily="34" charset="-122"/>
              <a:ea typeface="微软雅黑" pitchFamily="34" charset="-122"/>
            </a:endParaRPr>
          </a:p>
        </p:txBody>
      </p:sp>
      <p:sp>
        <p:nvSpPr>
          <p:cNvPr id="167" name="TextBox 81"/>
          <p:cNvSpPr txBox="1"/>
          <p:nvPr/>
        </p:nvSpPr>
        <p:spPr>
          <a:xfrm>
            <a:off x="1372127" y="929437"/>
            <a:ext cx="100093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网络管理系统</a:t>
            </a:r>
            <a:endParaRPr lang="zh-CN" altLang="en-US" sz="1000" dirty="0">
              <a:latin typeface="微软雅黑" pitchFamily="34" charset="-122"/>
              <a:ea typeface="微软雅黑" pitchFamily="34" charset="-122"/>
            </a:endParaRPr>
          </a:p>
        </p:txBody>
      </p:sp>
      <p:sp>
        <p:nvSpPr>
          <p:cNvPr id="168" name="TextBox 153"/>
          <p:cNvSpPr txBox="1"/>
          <p:nvPr/>
        </p:nvSpPr>
        <p:spPr>
          <a:xfrm>
            <a:off x="458775" y="929437"/>
            <a:ext cx="721588"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上级网管</a:t>
            </a:r>
            <a:endParaRPr lang="zh-CN" altLang="en-US" sz="1000" dirty="0">
              <a:latin typeface="微软雅黑" pitchFamily="34" charset="-122"/>
              <a:ea typeface="微软雅黑" pitchFamily="34" charset="-122"/>
            </a:endParaRPr>
          </a:p>
        </p:txBody>
      </p:sp>
      <p:pic>
        <p:nvPicPr>
          <p:cNvPr id="62" name="图片 61"/>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2685007" y="3841894"/>
            <a:ext cx="655321" cy="411481"/>
          </a:xfrm>
          <a:prstGeom prst="rect">
            <a:avLst/>
          </a:prstGeom>
        </p:spPr>
      </p:pic>
      <p:sp>
        <p:nvSpPr>
          <p:cNvPr id="63" name="TextBox 70"/>
          <p:cNvSpPr txBox="1"/>
          <p:nvPr/>
        </p:nvSpPr>
        <p:spPr>
          <a:xfrm>
            <a:off x="2690303" y="4302736"/>
            <a:ext cx="644728" cy="246221"/>
          </a:xfrm>
          <a:prstGeom prst="rect">
            <a:avLst/>
          </a:prstGeom>
          <a:noFill/>
        </p:spPr>
        <p:txBody>
          <a:bodyPr wrap="none" rtlCol="0">
            <a:spAutoFit/>
          </a:bodyPr>
          <a:lstStyle/>
          <a:p>
            <a:pPr algn="ctr"/>
            <a:r>
              <a:rPr lang="zh-CN" altLang="en-US" sz="1000" dirty="0" smtClean="0">
                <a:latin typeface="微软雅黑" pitchFamily="34" charset="-122"/>
                <a:ea typeface="微软雅黑" pitchFamily="34" charset="-122"/>
              </a:rPr>
              <a:t>网络云</a:t>
            </a:r>
            <a:r>
              <a:rPr lang="en-US" altLang="zh-CN" sz="1000" dirty="0" smtClean="0">
                <a:latin typeface="微软雅黑" pitchFamily="34" charset="-122"/>
                <a:ea typeface="微软雅黑" pitchFamily="34" charset="-122"/>
              </a:rPr>
              <a:t>4</a:t>
            </a:r>
            <a:endParaRPr lang="zh-CN" altLang="en-US" sz="1000" dirty="0">
              <a:latin typeface="微软雅黑" pitchFamily="34" charset="-122"/>
              <a:ea typeface="微软雅黑" pitchFamily="34" charset="-122"/>
            </a:endParaRPr>
          </a:p>
        </p:txBody>
      </p:sp>
    </p:spTree>
  </p:cSld>
  <p:clrMapOvr>
    <a:masterClrMapping/>
  </p:clrMapOvr>
  <p:transition advClick="0" advTm="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图片 6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11129" y="460133"/>
            <a:ext cx="540000" cy="442800"/>
          </a:xfrm>
          <a:prstGeom prst="rect">
            <a:avLst/>
          </a:prstGeom>
        </p:spPr>
      </p:pic>
      <p:pic>
        <p:nvPicPr>
          <p:cNvPr id="64" name="图片 6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589008" y="453507"/>
            <a:ext cx="540000" cy="442800"/>
          </a:xfrm>
          <a:prstGeom prst="rect">
            <a:avLst/>
          </a:prstGeom>
        </p:spPr>
      </p:pic>
      <p:pic>
        <p:nvPicPr>
          <p:cNvPr id="65" name="图片 6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2701062" y="453507"/>
            <a:ext cx="540000" cy="442800"/>
          </a:xfrm>
          <a:prstGeom prst="rect">
            <a:avLst/>
          </a:prstGeom>
        </p:spPr>
      </p:pic>
      <p:pic>
        <p:nvPicPr>
          <p:cNvPr id="66" name="图片 65"/>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773351" y="453131"/>
            <a:ext cx="540000" cy="442800"/>
          </a:xfrm>
          <a:prstGeom prst="rect">
            <a:avLst/>
          </a:prstGeom>
        </p:spPr>
      </p:pic>
      <p:pic>
        <p:nvPicPr>
          <p:cNvPr id="67" name="图片 66"/>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845881" y="453131"/>
            <a:ext cx="540000" cy="442800"/>
          </a:xfrm>
          <a:prstGeom prst="rect">
            <a:avLst/>
          </a:prstGeom>
        </p:spPr>
      </p:pic>
      <p:pic>
        <p:nvPicPr>
          <p:cNvPr id="68" name="图片 67"/>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920741" y="453131"/>
            <a:ext cx="540000" cy="442800"/>
          </a:xfrm>
          <a:prstGeom prst="rect">
            <a:avLst/>
          </a:prstGeom>
        </p:spPr>
      </p:pic>
      <p:pic>
        <p:nvPicPr>
          <p:cNvPr id="69" name="图片 68"/>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991393" y="453131"/>
            <a:ext cx="540000" cy="442800"/>
          </a:xfrm>
          <a:prstGeom prst="rect">
            <a:avLst/>
          </a:prstGeom>
        </p:spPr>
      </p:pic>
      <p:pic>
        <p:nvPicPr>
          <p:cNvPr id="70" name="图片 69"/>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8073277" y="459757"/>
            <a:ext cx="540000" cy="442800"/>
          </a:xfrm>
          <a:prstGeom prst="rect">
            <a:avLst/>
          </a:prstGeom>
        </p:spPr>
      </p:pic>
      <p:pic>
        <p:nvPicPr>
          <p:cNvPr id="71" name="图片 70"/>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080184" y="1516565"/>
            <a:ext cx="540000" cy="442800"/>
          </a:xfrm>
          <a:prstGeom prst="rect">
            <a:avLst/>
          </a:prstGeom>
        </p:spPr>
      </p:pic>
      <p:pic>
        <p:nvPicPr>
          <p:cNvPr id="72" name="图片 71"/>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6991393" y="1505288"/>
            <a:ext cx="540000" cy="442800"/>
          </a:xfrm>
          <a:prstGeom prst="rect">
            <a:avLst/>
          </a:prstGeom>
        </p:spPr>
      </p:pic>
      <p:pic>
        <p:nvPicPr>
          <p:cNvPr id="73" name="图片 72"/>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5914115" y="1509939"/>
            <a:ext cx="540000" cy="442800"/>
          </a:xfrm>
          <a:prstGeom prst="rect">
            <a:avLst/>
          </a:prstGeom>
        </p:spPr>
      </p:pic>
      <p:pic>
        <p:nvPicPr>
          <p:cNvPr id="74" name="图片 73"/>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4839255" y="1505288"/>
            <a:ext cx="540000" cy="442800"/>
          </a:xfrm>
          <a:prstGeom prst="rect">
            <a:avLst/>
          </a:prstGeom>
        </p:spPr>
      </p:pic>
      <p:pic>
        <p:nvPicPr>
          <p:cNvPr id="75" name="图片 74"/>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3779977" y="1509939"/>
            <a:ext cx="540000" cy="442800"/>
          </a:xfrm>
          <a:prstGeom prst="rect">
            <a:avLst/>
          </a:prstGeom>
        </p:spPr>
      </p:pic>
      <p:pic>
        <p:nvPicPr>
          <p:cNvPr id="76" name="图片 75"/>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2707688" y="1516565"/>
            <a:ext cx="540000" cy="442800"/>
          </a:xfrm>
          <a:prstGeom prst="rect">
            <a:avLst/>
          </a:prstGeom>
        </p:spPr>
      </p:pic>
      <p:pic>
        <p:nvPicPr>
          <p:cNvPr id="77" name="图片 76"/>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1595634" y="1509939"/>
            <a:ext cx="540000" cy="442800"/>
          </a:xfrm>
          <a:prstGeom prst="rect">
            <a:avLst/>
          </a:prstGeom>
        </p:spPr>
      </p:pic>
      <p:pic>
        <p:nvPicPr>
          <p:cNvPr id="78" name="图片 77"/>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508942" y="1509939"/>
            <a:ext cx="540000" cy="442800"/>
          </a:xfrm>
          <a:prstGeom prst="rect">
            <a:avLst/>
          </a:prstGeom>
        </p:spPr>
      </p:pic>
      <p:pic>
        <p:nvPicPr>
          <p:cNvPr id="79" name="图片 78"/>
          <p:cNvPicPr>
            <a:picLocks/>
          </p:cNvPicPr>
          <p:nvPr/>
        </p:nvPicPr>
        <p:blipFill>
          <a:blip r:embed="rId18" cstate="print">
            <a:extLst>
              <a:ext uri="{28A0092B-C50C-407E-A947-70E740481C1C}">
                <a14:useLocalDpi xmlns:a14="http://schemas.microsoft.com/office/drawing/2010/main" val="0"/>
              </a:ext>
            </a:extLst>
          </a:blip>
          <a:stretch>
            <a:fillRect/>
          </a:stretch>
        </p:blipFill>
        <p:spPr>
          <a:xfrm>
            <a:off x="511129" y="2589512"/>
            <a:ext cx="540000" cy="442800"/>
          </a:xfrm>
          <a:prstGeom prst="rect">
            <a:avLst/>
          </a:prstGeom>
        </p:spPr>
      </p:pic>
      <p:pic>
        <p:nvPicPr>
          <p:cNvPr id="80" name="图片 79"/>
          <p:cNvPicPr>
            <a:picLocks/>
          </p:cNvPicPr>
          <p:nvPr/>
        </p:nvPicPr>
        <p:blipFill>
          <a:blip r:embed="rId19" cstate="print">
            <a:extLst>
              <a:ext uri="{28A0092B-C50C-407E-A947-70E740481C1C}">
                <a14:useLocalDpi xmlns:a14="http://schemas.microsoft.com/office/drawing/2010/main" val="0"/>
              </a:ext>
            </a:extLst>
          </a:blip>
          <a:stretch>
            <a:fillRect/>
          </a:stretch>
        </p:blipFill>
        <p:spPr>
          <a:xfrm>
            <a:off x="1587130" y="2589512"/>
            <a:ext cx="540000" cy="442800"/>
          </a:xfrm>
          <a:prstGeom prst="rect">
            <a:avLst/>
          </a:prstGeom>
        </p:spPr>
      </p:pic>
      <p:pic>
        <p:nvPicPr>
          <p:cNvPr id="81" name="图片 80"/>
          <p:cNvPicPr>
            <a:picLocks/>
          </p:cNvPicPr>
          <p:nvPr/>
        </p:nvPicPr>
        <p:blipFill>
          <a:blip r:embed="rId20" cstate="print">
            <a:extLst>
              <a:ext uri="{28A0092B-C50C-407E-A947-70E740481C1C}">
                <a14:useLocalDpi xmlns:a14="http://schemas.microsoft.com/office/drawing/2010/main" val="0"/>
              </a:ext>
            </a:extLst>
          </a:blip>
          <a:stretch>
            <a:fillRect/>
          </a:stretch>
        </p:blipFill>
        <p:spPr>
          <a:xfrm>
            <a:off x="2701062" y="2589512"/>
            <a:ext cx="540000" cy="442800"/>
          </a:xfrm>
          <a:prstGeom prst="rect">
            <a:avLst/>
          </a:prstGeom>
        </p:spPr>
      </p:pic>
      <p:pic>
        <p:nvPicPr>
          <p:cNvPr id="82" name="图片 8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08347" y="2540748"/>
            <a:ext cx="810701" cy="408398"/>
          </a:xfrm>
          <a:prstGeom prst="rect">
            <a:avLst/>
          </a:prstGeom>
        </p:spPr>
      </p:pic>
      <p:pic>
        <p:nvPicPr>
          <p:cNvPr id="83" name="图片 82"/>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794508" y="2539687"/>
            <a:ext cx="798510" cy="396207"/>
          </a:xfrm>
          <a:prstGeom prst="rect">
            <a:avLst/>
          </a:prstGeom>
        </p:spPr>
      </p:pic>
      <p:pic>
        <p:nvPicPr>
          <p:cNvPr id="84" name="图片 8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857905" y="2546844"/>
            <a:ext cx="798510" cy="408398"/>
          </a:xfrm>
          <a:prstGeom prst="rect">
            <a:avLst/>
          </a:prstGeom>
        </p:spPr>
      </p:pic>
      <p:pic>
        <p:nvPicPr>
          <p:cNvPr id="86" name="图片 85"/>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6925133" y="2546844"/>
            <a:ext cx="804605" cy="414494"/>
          </a:xfrm>
          <a:prstGeom prst="rect">
            <a:avLst/>
          </a:prstGeom>
        </p:spPr>
      </p:pic>
      <p:pic>
        <p:nvPicPr>
          <p:cNvPr id="89" name="图片 88"/>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8098010" y="2539687"/>
            <a:ext cx="621741" cy="457162"/>
          </a:xfrm>
          <a:prstGeom prst="rect">
            <a:avLst/>
          </a:prstGeom>
        </p:spPr>
      </p:pic>
      <p:pic>
        <p:nvPicPr>
          <p:cNvPr id="91" name="图片 90"/>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508942" y="3841894"/>
            <a:ext cx="615645" cy="353539"/>
          </a:xfrm>
          <a:prstGeom prst="rect">
            <a:avLst/>
          </a:prstGeom>
        </p:spPr>
      </p:pic>
      <p:pic>
        <p:nvPicPr>
          <p:cNvPr id="92" name="图片 91"/>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595634" y="3835268"/>
            <a:ext cx="566881" cy="359634"/>
          </a:xfrm>
          <a:prstGeom prst="rect">
            <a:avLst/>
          </a:prstGeom>
        </p:spPr>
      </p:pic>
      <p:pic>
        <p:nvPicPr>
          <p:cNvPr id="98" name="图片 97"/>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4009699" y="3776627"/>
            <a:ext cx="170674" cy="420589"/>
          </a:xfrm>
          <a:prstGeom prst="rect">
            <a:avLst/>
          </a:prstGeom>
        </p:spPr>
      </p:pic>
      <p:pic>
        <p:nvPicPr>
          <p:cNvPr id="101" name="图片 100"/>
          <p:cNvPicPr>
            <a:picLocks/>
          </p:cNvPicPr>
          <p:nvPr/>
        </p:nvPicPr>
        <p:blipFill>
          <a:blip r:embed="rId29" cstate="print">
            <a:extLst>
              <a:ext uri="{28A0092B-C50C-407E-A947-70E740481C1C}">
                <a14:useLocalDpi xmlns:a14="http://schemas.microsoft.com/office/drawing/2010/main" val="0"/>
              </a:ext>
            </a:extLst>
          </a:blip>
          <a:stretch>
            <a:fillRect/>
          </a:stretch>
        </p:blipFill>
        <p:spPr>
          <a:xfrm>
            <a:off x="4910577" y="3754416"/>
            <a:ext cx="540000" cy="442800"/>
          </a:xfrm>
          <a:prstGeom prst="rect">
            <a:avLst/>
          </a:prstGeom>
        </p:spPr>
      </p:pic>
      <p:pic>
        <p:nvPicPr>
          <p:cNvPr id="104" name="图片 103"/>
          <p:cNvPicPr>
            <a:picLocks/>
          </p:cNvPicPr>
          <p:nvPr/>
        </p:nvPicPr>
        <p:blipFill>
          <a:blip r:embed="rId30" cstate="print">
            <a:extLst>
              <a:ext uri="{28A0092B-C50C-407E-A947-70E740481C1C}">
                <a14:useLocalDpi xmlns:a14="http://schemas.microsoft.com/office/drawing/2010/main" val="0"/>
              </a:ext>
            </a:extLst>
          </a:blip>
          <a:stretch>
            <a:fillRect/>
          </a:stretch>
        </p:blipFill>
        <p:spPr>
          <a:xfrm>
            <a:off x="5976481" y="3752102"/>
            <a:ext cx="540000" cy="442800"/>
          </a:xfrm>
          <a:prstGeom prst="rect">
            <a:avLst/>
          </a:prstGeom>
        </p:spPr>
      </p:pic>
      <p:sp>
        <p:nvSpPr>
          <p:cNvPr id="107" name="TextBox 84"/>
          <p:cNvSpPr txBox="1"/>
          <p:nvPr/>
        </p:nvSpPr>
        <p:spPr>
          <a:xfrm>
            <a:off x="2517798" y="929437"/>
            <a:ext cx="1010438"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操作系统自带</a:t>
            </a:r>
          </a:p>
          <a:p>
            <a:pPr algn="ctr"/>
            <a:r>
              <a:rPr lang="en-US" altLang="zh-CN" sz="1000" dirty="0">
                <a:latin typeface="微软雅黑" pitchFamily="34" charset="-122"/>
                <a:ea typeface="微软雅黑" pitchFamily="34" charset="-122"/>
              </a:rPr>
              <a:t>802.1X</a:t>
            </a:r>
            <a:r>
              <a:rPr lang="zh-CN" altLang="en-US" sz="1000" dirty="0">
                <a:latin typeface="微软雅黑" pitchFamily="34" charset="-122"/>
                <a:ea typeface="微软雅黑" pitchFamily="34" charset="-122"/>
              </a:rPr>
              <a:t>客户端</a:t>
            </a:r>
          </a:p>
        </p:txBody>
      </p:sp>
      <p:sp>
        <p:nvSpPr>
          <p:cNvPr id="110" name="TextBox 87"/>
          <p:cNvSpPr txBox="1"/>
          <p:nvPr/>
        </p:nvSpPr>
        <p:spPr>
          <a:xfrm>
            <a:off x="3616301" y="929437"/>
            <a:ext cx="844018"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Web</a:t>
            </a:r>
            <a:r>
              <a:rPr lang="zh-CN" altLang="en-US" sz="1000" dirty="0">
                <a:latin typeface="微软雅黑" pitchFamily="34" charset="-122"/>
                <a:ea typeface="微软雅黑" pitchFamily="34" charset="-122"/>
              </a:rPr>
              <a:t>浏览器客户端</a:t>
            </a:r>
          </a:p>
        </p:txBody>
      </p:sp>
      <p:sp>
        <p:nvSpPr>
          <p:cNvPr id="113" name="TextBox 99"/>
          <p:cNvSpPr txBox="1"/>
          <p:nvPr/>
        </p:nvSpPr>
        <p:spPr>
          <a:xfrm>
            <a:off x="380971" y="1969920"/>
            <a:ext cx="807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AP</a:t>
            </a:r>
            <a:endParaRPr lang="zh-CN" altLang="en-US" sz="1000" dirty="0">
              <a:latin typeface="微软雅黑" pitchFamily="34" charset="-122"/>
              <a:ea typeface="微软雅黑" pitchFamily="34" charset="-122"/>
            </a:endParaRPr>
          </a:p>
        </p:txBody>
      </p:sp>
      <p:sp>
        <p:nvSpPr>
          <p:cNvPr id="116" name="TextBox 102"/>
          <p:cNvSpPr txBox="1"/>
          <p:nvPr/>
        </p:nvSpPr>
        <p:spPr>
          <a:xfrm>
            <a:off x="426175" y="4288577"/>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2</a:t>
            </a:r>
            <a:endParaRPr lang="zh-CN" altLang="en-US" sz="1000" dirty="0">
              <a:latin typeface="微软雅黑" pitchFamily="34" charset="-122"/>
              <a:ea typeface="微软雅黑" pitchFamily="34" charset="-122"/>
            </a:endParaRPr>
          </a:p>
        </p:txBody>
      </p:sp>
      <p:sp>
        <p:nvSpPr>
          <p:cNvPr id="117" name="TextBox 105"/>
          <p:cNvSpPr txBox="1"/>
          <p:nvPr/>
        </p:nvSpPr>
        <p:spPr>
          <a:xfrm>
            <a:off x="2553074" y="1969920"/>
            <a:ext cx="86849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虚拟化平台</a:t>
            </a:r>
          </a:p>
        </p:txBody>
      </p:sp>
      <p:sp>
        <p:nvSpPr>
          <p:cNvPr id="119" name="TextBox 108"/>
          <p:cNvSpPr txBox="1"/>
          <p:nvPr/>
        </p:nvSpPr>
        <p:spPr>
          <a:xfrm>
            <a:off x="3622927" y="1969920"/>
            <a:ext cx="87879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负载均衡器</a:t>
            </a:r>
          </a:p>
        </p:txBody>
      </p:sp>
      <p:sp>
        <p:nvSpPr>
          <p:cNvPr id="121" name="TextBox 111"/>
          <p:cNvSpPr txBox="1"/>
          <p:nvPr/>
        </p:nvSpPr>
        <p:spPr>
          <a:xfrm>
            <a:off x="4580909" y="1969920"/>
            <a:ext cx="1078369"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虚拟负载均衡器</a:t>
            </a:r>
          </a:p>
        </p:txBody>
      </p:sp>
      <p:sp>
        <p:nvSpPr>
          <p:cNvPr id="122" name="TextBox 114"/>
          <p:cNvSpPr txBox="1"/>
          <p:nvPr/>
        </p:nvSpPr>
        <p:spPr>
          <a:xfrm>
            <a:off x="5788790" y="1969920"/>
            <a:ext cx="830671"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Microsoft Hyper-V</a:t>
            </a:r>
          </a:p>
        </p:txBody>
      </p:sp>
      <p:sp>
        <p:nvSpPr>
          <p:cNvPr id="125" name="TextBox 120"/>
          <p:cNvSpPr txBox="1"/>
          <p:nvPr/>
        </p:nvSpPr>
        <p:spPr>
          <a:xfrm>
            <a:off x="5709840" y="929437"/>
            <a:ext cx="1003512"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VPN</a:t>
            </a:r>
          </a:p>
          <a:p>
            <a:pPr algn="ctr"/>
            <a:r>
              <a:rPr lang="zh-CN" altLang="en-US" sz="1000" dirty="0">
                <a:latin typeface="微软雅黑" pitchFamily="34" charset="-122"/>
                <a:ea typeface="微软雅黑" pitchFamily="34" charset="-122"/>
              </a:rPr>
              <a:t>虚拟专用网络</a:t>
            </a:r>
          </a:p>
        </p:txBody>
      </p:sp>
      <p:sp>
        <p:nvSpPr>
          <p:cNvPr id="126" name="TextBox 123"/>
          <p:cNvSpPr txBox="1"/>
          <p:nvPr/>
        </p:nvSpPr>
        <p:spPr>
          <a:xfrm>
            <a:off x="1272803" y="3048903"/>
            <a:ext cx="1179767" cy="553998"/>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标准</a:t>
            </a:r>
            <a:r>
              <a:rPr lang="en-US" altLang="zh-CN" sz="1000" dirty="0" err="1">
                <a:latin typeface="微软雅黑" pitchFamily="34" charset="-122"/>
                <a:ea typeface="微软雅黑" pitchFamily="34" charset="-122"/>
              </a:rPr>
              <a:t>OpenStack</a:t>
            </a:r>
            <a:r>
              <a:rPr lang="en-US" altLang="zh-CN" sz="1000" dirty="0">
                <a:latin typeface="微软雅黑" pitchFamily="34" charset="-122"/>
                <a:ea typeface="微软雅黑" pitchFamily="34" charset="-122"/>
              </a:rPr>
              <a:t>(Kilo)</a:t>
            </a:r>
          </a:p>
          <a:p>
            <a:pPr algn="ctr"/>
            <a:r>
              <a:rPr lang="zh-CN" altLang="en-US" sz="1000" dirty="0">
                <a:latin typeface="微软雅黑" pitchFamily="34" charset="-122"/>
                <a:ea typeface="微软雅黑" pitchFamily="34" charset="-122"/>
              </a:rPr>
              <a:t>云管理平台</a:t>
            </a:r>
          </a:p>
        </p:txBody>
      </p:sp>
      <p:sp>
        <p:nvSpPr>
          <p:cNvPr id="127" name="TextBox 126"/>
          <p:cNvSpPr txBox="1"/>
          <p:nvPr/>
        </p:nvSpPr>
        <p:spPr>
          <a:xfrm>
            <a:off x="2599456" y="3048903"/>
            <a:ext cx="868491" cy="553998"/>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Microsoft System </a:t>
            </a:r>
          </a:p>
          <a:p>
            <a:pPr algn="ctr"/>
            <a:r>
              <a:rPr lang="en-US" altLang="zh-CN" sz="1000" dirty="0">
                <a:latin typeface="微软雅黑" pitchFamily="34" charset="-122"/>
                <a:ea typeface="微软雅黑" pitchFamily="34" charset="-122"/>
              </a:rPr>
              <a:t>Center</a:t>
            </a:r>
          </a:p>
        </p:txBody>
      </p:sp>
      <p:sp>
        <p:nvSpPr>
          <p:cNvPr id="128" name="TextBox 129"/>
          <p:cNvSpPr txBox="1"/>
          <p:nvPr/>
        </p:nvSpPr>
        <p:spPr>
          <a:xfrm>
            <a:off x="3756113" y="3048903"/>
            <a:ext cx="73667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Internet</a:t>
            </a:r>
            <a:endParaRPr lang="zh-CN" altLang="en-US" sz="1000" dirty="0">
              <a:latin typeface="微软雅黑" pitchFamily="34" charset="-122"/>
              <a:ea typeface="微软雅黑" pitchFamily="34" charset="-122"/>
            </a:endParaRPr>
          </a:p>
        </p:txBody>
      </p:sp>
      <p:sp>
        <p:nvSpPr>
          <p:cNvPr id="130" name="TextBox 135"/>
          <p:cNvSpPr txBox="1"/>
          <p:nvPr/>
        </p:nvSpPr>
        <p:spPr>
          <a:xfrm>
            <a:off x="5917098" y="3048903"/>
            <a:ext cx="7393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WAN</a:t>
            </a:r>
            <a:endParaRPr lang="zh-CN" altLang="en-US" sz="1000" dirty="0">
              <a:latin typeface="微软雅黑" pitchFamily="34" charset="-122"/>
              <a:ea typeface="微软雅黑" pitchFamily="34" charset="-122"/>
            </a:endParaRPr>
          </a:p>
        </p:txBody>
      </p:sp>
      <p:sp>
        <p:nvSpPr>
          <p:cNvPr id="131" name="TextBox 141"/>
          <p:cNvSpPr txBox="1"/>
          <p:nvPr/>
        </p:nvSpPr>
        <p:spPr>
          <a:xfrm>
            <a:off x="3622927" y="4288577"/>
            <a:ext cx="107465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信号连接</a:t>
            </a:r>
          </a:p>
        </p:txBody>
      </p:sp>
      <p:sp>
        <p:nvSpPr>
          <p:cNvPr id="132" name="TextBox 144"/>
          <p:cNvSpPr txBox="1"/>
          <p:nvPr/>
        </p:nvSpPr>
        <p:spPr>
          <a:xfrm>
            <a:off x="4882166" y="4288577"/>
            <a:ext cx="622615"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RNC</a:t>
            </a:r>
            <a:endParaRPr lang="zh-CN" altLang="en-US" sz="1000" dirty="0">
              <a:latin typeface="微软雅黑" pitchFamily="34" charset="-122"/>
              <a:ea typeface="微软雅黑" pitchFamily="34" charset="-122"/>
            </a:endParaRPr>
          </a:p>
        </p:txBody>
      </p:sp>
      <p:sp>
        <p:nvSpPr>
          <p:cNvPr id="133" name="TextBox 147"/>
          <p:cNvSpPr txBox="1"/>
          <p:nvPr/>
        </p:nvSpPr>
        <p:spPr>
          <a:xfrm>
            <a:off x="7950978" y="3048903"/>
            <a:ext cx="99329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1</a:t>
            </a:r>
            <a:endParaRPr lang="zh-CN" altLang="en-US" sz="1000" dirty="0">
              <a:latin typeface="微软雅黑" pitchFamily="34" charset="-122"/>
              <a:ea typeface="微软雅黑" pitchFamily="34" charset="-122"/>
            </a:endParaRPr>
          </a:p>
        </p:txBody>
      </p:sp>
      <p:sp>
        <p:nvSpPr>
          <p:cNvPr id="134" name="TextBox 150"/>
          <p:cNvSpPr txBox="1"/>
          <p:nvPr/>
        </p:nvSpPr>
        <p:spPr>
          <a:xfrm>
            <a:off x="386617" y="3048903"/>
            <a:ext cx="790406"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VMware </a:t>
            </a:r>
            <a:r>
              <a:rPr lang="en-US" altLang="zh-CN" sz="1000" dirty="0" err="1">
                <a:latin typeface="微软雅黑" pitchFamily="34" charset="-122"/>
                <a:ea typeface="微软雅黑" pitchFamily="34" charset="-122"/>
              </a:rPr>
              <a:t>vCenter</a:t>
            </a:r>
            <a:endParaRPr lang="en-US" altLang="zh-CN" sz="1000" dirty="0">
              <a:latin typeface="微软雅黑" pitchFamily="34" charset="-122"/>
              <a:ea typeface="微软雅黑" pitchFamily="34" charset="-122"/>
            </a:endParaRPr>
          </a:p>
        </p:txBody>
      </p:sp>
      <p:sp>
        <p:nvSpPr>
          <p:cNvPr id="135" name="TextBox 159"/>
          <p:cNvSpPr txBox="1"/>
          <p:nvPr/>
        </p:nvSpPr>
        <p:spPr>
          <a:xfrm>
            <a:off x="1459937" y="1969920"/>
            <a:ext cx="79011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a:t>
            </a:r>
            <a:endParaRPr lang="zh-CN" altLang="en-US" sz="1000" dirty="0">
              <a:latin typeface="微软雅黑" pitchFamily="34" charset="-122"/>
              <a:ea typeface="微软雅黑" pitchFamily="34" charset="-122"/>
            </a:endParaRPr>
          </a:p>
        </p:txBody>
      </p:sp>
      <p:sp>
        <p:nvSpPr>
          <p:cNvPr id="136" name="TextBox 4"/>
          <p:cNvSpPr txBox="1"/>
          <p:nvPr/>
        </p:nvSpPr>
        <p:spPr>
          <a:xfrm>
            <a:off x="5678335" y="4288577"/>
            <a:ext cx="119410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BSC/MSC/MCE</a:t>
            </a:r>
            <a:endParaRPr lang="zh-CN" altLang="en-US" sz="1000" dirty="0">
              <a:latin typeface="微软雅黑" pitchFamily="34" charset="-122"/>
              <a:ea typeface="微软雅黑" pitchFamily="34" charset="-122"/>
            </a:endParaRPr>
          </a:p>
        </p:txBody>
      </p:sp>
      <p:sp>
        <p:nvSpPr>
          <p:cNvPr id="137" name="TextBox 136"/>
          <p:cNvSpPr txBox="1"/>
          <p:nvPr/>
        </p:nvSpPr>
        <p:spPr>
          <a:xfrm>
            <a:off x="7901813" y="929437"/>
            <a:ext cx="9450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通用网管</a:t>
            </a:r>
          </a:p>
        </p:txBody>
      </p:sp>
      <p:sp>
        <p:nvSpPr>
          <p:cNvPr id="138" name="TextBox 58"/>
          <p:cNvSpPr txBox="1"/>
          <p:nvPr/>
        </p:nvSpPr>
        <p:spPr>
          <a:xfrm>
            <a:off x="8098010" y="1969920"/>
            <a:ext cx="515267"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KVM</a:t>
            </a:r>
            <a:endParaRPr lang="zh-CN" altLang="en-US" sz="1000" dirty="0">
              <a:latin typeface="微软雅黑" pitchFamily="34" charset="-122"/>
              <a:ea typeface="微软雅黑" pitchFamily="34" charset="-122"/>
            </a:endParaRPr>
          </a:p>
        </p:txBody>
      </p:sp>
      <p:sp>
        <p:nvSpPr>
          <p:cNvPr id="139" name="TextBox 61"/>
          <p:cNvSpPr txBox="1"/>
          <p:nvPr/>
        </p:nvSpPr>
        <p:spPr>
          <a:xfrm>
            <a:off x="1484048" y="4288577"/>
            <a:ext cx="72996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网络云</a:t>
            </a:r>
            <a:r>
              <a:rPr lang="en-US" altLang="zh-CN" sz="1000" dirty="0">
                <a:latin typeface="微软雅黑" pitchFamily="34" charset="-122"/>
                <a:ea typeface="微软雅黑" pitchFamily="34" charset="-122"/>
              </a:rPr>
              <a:t>3</a:t>
            </a:r>
            <a:endParaRPr lang="zh-CN" altLang="en-US" sz="1000" dirty="0">
              <a:latin typeface="微软雅黑" pitchFamily="34" charset="-122"/>
              <a:ea typeface="微软雅黑" pitchFamily="34" charset="-122"/>
            </a:endParaRPr>
          </a:p>
        </p:txBody>
      </p:sp>
      <p:sp>
        <p:nvSpPr>
          <p:cNvPr id="140" name="TextBox 96"/>
          <p:cNvSpPr txBox="1"/>
          <p:nvPr/>
        </p:nvSpPr>
        <p:spPr>
          <a:xfrm>
            <a:off x="6813841" y="929437"/>
            <a:ext cx="95193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虚拟网络节点</a:t>
            </a:r>
          </a:p>
        </p:txBody>
      </p:sp>
      <p:sp>
        <p:nvSpPr>
          <p:cNvPr id="141" name="TextBox 117"/>
          <p:cNvSpPr txBox="1"/>
          <p:nvPr/>
        </p:nvSpPr>
        <p:spPr>
          <a:xfrm>
            <a:off x="6885628" y="1969920"/>
            <a:ext cx="788667"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VMware ESX/</a:t>
            </a:r>
            <a:r>
              <a:rPr lang="en-US" altLang="zh-CN" sz="1000" dirty="0" err="1">
                <a:latin typeface="微软雅黑" pitchFamily="34" charset="-122"/>
                <a:ea typeface="微软雅黑" pitchFamily="34" charset="-122"/>
              </a:rPr>
              <a:t>ESXi</a:t>
            </a:r>
            <a:endParaRPr lang="en-US" altLang="zh-CN" sz="1000" dirty="0">
              <a:latin typeface="微软雅黑" pitchFamily="34" charset="-122"/>
              <a:ea typeface="微软雅黑" pitchFamily="34" charset="-122"/>
            </a:endParaRPr>
          </a:p>
        </p:txBody>
      </p:sp>
      <p:sp>
        <p:nvSpPr>
          <p:cNvPr id="142" name="TextBox 138"/>
          <p:cNvSpPr txBox="1"/>
          <p:nvPr/>
        </p:nvSpPr>
        <p:spPr>
          <a:xfrm>
            <a:off x="7078081" y="3048903"/>
            <a:ext cx="51830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LAN</a:t>
            </a:r>
            <a:endParaRPr lang="zh-CN" altLang="en-US" sz="1000" dirty="0">
              <a:latin typeface="微软雅黑" pitchFamily="34" charset="-122"/>
              <a:ea typeface="微软雅黑" pitchFamily="34" charset="-122"/>
            </a:endParaRPr>
          </a:p>
        </p:txBody>
      </p:sp>
      <p:sp>
        <p:nvSpPr>
          <p:cNvPr id="143" name="TextBox 4"/>
          <p:cNvSpPr txBox="1"/>
          <p:nvPr/>
        </p:nvSpPr>
        <p:spPr>
          <a:xfrm>
            <a:off x="4702810" y="929437"/>
            <a:ext cx="869729" cy="246221"/>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eSight</a:t>
            </a:r>
            <a:r>
              <a:rPr lang="zh-CN" altLang="en-US" sz="1000" dirty="0">
                <a:latin typeface="微软雅黑" pitchFamily="34" charset="-122"/>
                <a:ea typeface="微软雅黑" pitchFamily="34" charset="-122"/>
              </a:rPr>
              <a:t>网管</a:t>
            </a:r>
          </a:p>
        </p:txBody>
      </p:sp>
      <p:sp>
        <p:nvSpPr>
          <p:cNvPr id="144" name="TextBox 132"/>
          <p:cNvSpPr txBox="1"/>
          <p:nvPr/>
        </p:nvSpPr>
        <p:spPr>
          <a:xfrm>
            <a:off x="5035609" y="3048903"/>
            <a:ext cx="29956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IP</a:t>
            </a:r>
            <a:endParaRPr lang="zh-CN" altLang="en-US" sz="1000" dirty="0">
              <a:latin typeface="微软雅黑" pitchFamily="34" charset="-122"/>
              <a:ea typeface="微软雅黑" pitchFamily="34" charset="-122"/>
            </a:endParaRPr>
          </a:p>
        </p:txBody>
      </p:sp>
      <p:sp>
        <p:nvSpPr>
          <p:cNvPr id="145" name="TextBox 81"/>
          <p:cNvSpPr txBox="1"/>
          <p:nvPr/>
        </p:nvSpPr>
        <p:spPr>
          <a:xfrm>
            <a:off x="1372127" y="929437"/>
            <a:ext cx="1000932"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网络管理系统</a:t>
            </a:r>
            <a:endParaRPr lang="zh-CN" altLang="en-US" sz="1000" dirty="0">
              <a:latin typeface="微软雅黑" pitchFamily="34" charset="-122"/>
              <a:ea typeface="微软雅黑" pitchFamily="34" charset="-122"/>
            </a:endParaRPr>
          </a:p>
        </p:txBody>
      </p:sp>
      <p:sp>
        <p:nvSpPr>
          <p:cNvPr id="146" name="TextBox 153"/>
          <p:cNvSpPr txBox="1"/>
          <p:nvPr/>
        </p:nvSpPr>
        <p:spPr>
          <a:xfrm>
            <a:off x="458775" y="929437"/>
            <a:ext cx="721588"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上级网管</a:t>
            </a:r>
            <a:endParaRPr lang="zh-CN" altLang="en-US" sz="1000" dirty="0">
              <a:latin typeface="微软雅黑" pitchFamily="34" charset="-122"/>
              <a:ea typeface="微软雅黑" pitchFamily="34" charset="-122"/>
            </a:endParaRPr>
          </a:p>
        </p:txBody>
      </p:sp>
      <p:pic>
        <p:nvPicPr>
          <p:cNvPr id="60" name="图片 5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2692785" y="3835268"/>
            <a:ext cx="655321" cy="411481"/>
          </a:xfrm>
          <a:prstGeom prst="rect">
            <a:avLst/>
          </a:prstGeom>
        </p:spPr>
      </p:pic>
      <p:sp>
        <p:nvSpPr>
          <p:cNvPr id="61" name="TextBox 67"/>
          <p:cNvSpPr txBox="1"/>
          <p:nvPr/>
        </p:nvSpPr>
        <p:spPr>
          <a:xfrm>
            <a:off x="2698081" y="4308165"/>
            <a:ext cx="644728" cy="246221"/>
          </a:xfrm>
          <a:prstGeom prst="rect">
            <a:avLst/>
          </a:prstGeom>
          <a:noFill/>
        </p:spPr>
        <p:txBody>
          <a:bodyPr wrap="none" rtlCol="0">
            <a:spAutoFit/>
          </a:bodyPr>
          <a:lstStyle/>
          <a:p>
            <a:pPr algn="ctr"/>
            <a:r>
              <a:rPr lang="zh-CN" altLang="en-US" sz="1000" dirty="0" smtClean="0">
                <a:latin typeface="微软雅黑" pitchFamily="34" charset="-122"/>
                <a:ea typeface="微软雅黑" pitchFamily="34" charset="-122"/>
              </a:rPr>
              <a:t>网络云</a:t>
            </a:r>
            <a:r>
              <a:rPr lang="en-US" altLang="zh-CN" sz="1000" dirty="0" smtClean="0">
                <a:latin typeface="微软雅黑" pitchFamily="34" charset="-122"/>
                <a:ea typeface="微软雅黑" pitchFamily="34" charset="-122"/>
              </a:rPr>
              <a:t>4</a:t>
            </a:r>
            <a:endParaRPr lang="zh-CN" altLang="en-US" sz="1000" dirty="0">
              <a:latin typeface="微软雅黑" pitchFamily="34" charset="-122"/>
              <a:ea typeface="微软雅黑" pitchFamily="34" charset="-122"/>
            </a:endParaRPr>
          </a:p>
        </p:txBody>
      </p:sp>
    </p:spTree>
    <p:extLst>
      <p:ext uri="{BB962C8B-B14F-4D97-AF65-F5344CB8AC3E}">
        <p14:creationId xmlns:p14="http://schemas.microsoft.com/office/powerpoint/2010/main" val="246894976"/>
      </p:ext>
    </p:extLst>
  </p:cSld>
  <p:clrMapOvr>
    <a:masterClrMapping/>
  </p:clrMapOvr>
  <p:transition advClick="0" advTm="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4"/>
          <p:cNvSpPr txBox="1"/>
          <p:nvPr/>
        </p:nvSpPr>
        <p:spPr>
          <a:xfrm>
            <a:off x="4688102" y="938247"/>
            <a:ext cx="86456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认证服务器</a:t>
            </a:r>
          </a:p>
        </p:txBody>
      </p:sp>
      <p:sp>
        <p:nvSpPr>
          <p:cNvPr id="37" name="TextBox 81"/>
          <p:cNvSpPr txBox="1"/>
          <p:nvPr/>
        </p:nvSpPr>
        <p:spPr>
          <a:xfrm>
            <a:off x="1512266" y="938247"/>
            <a:ext cx="70465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裸金属机</a:t>
            </a:r>
          </a:p>
        </p:txBody>
      </p:sp>
      <p:sp>
        <p:nvSpPr>
          <p:cNvPr id="38" name="TextBox 84"/>
          <p:cNvSpPr txBox="1"/>
          <p:nvPr/>
        </p:nvSpPr>
        <p:spPr>
          <a:xfrm>
            <a:off x="2534527" y="938247"/>
            <a:ext cx="90949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SOC</a:t>
            </a:r>
            <a:r>
              <a:rPr lang="zh-CN" altLang="en-US" sz="1000" dirty="0">
                <a:latin typeface="微软雅黑" pitchFamily="34" charset="-122"/>
                <a:ea typeface="微软雅黑" pitchFamily="34" charset="-122"/>
              </a:rPr>
              <a:t>服务器</a:t>
            </a:r>
          </a:p>
        </p:txBody>
      </p:sp>
      <p:sp>
        <p:nvSpPr>
          <p:cNvPr id="39" name="TextBox 87"/>
          <p:cNvSpPr txBox="1"/>
          <p:nvPr/>
        </p:nvSpPr>
        <p:spPr>
          <a:xfrm>
            <a:off x="3556666" y="938247"/>
            <a:ext cx="96895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Radius</a:t>
            </a:r>
            <a:r>
              <a:rPr lang="zh-CN" altLang="en-US" sz="1000" dirty="0">
                <a:latin typeface="微软雅黑" pitchFamily="34" charset="-122"/>
                <a:ea typeface="微软雅黑" pitchFamily="34" charset="-122"/>
              </a:rPr>
              <a:t>服务器</a:t>
            </a:r>
          </a:p>
        </p:txBody>
      </p:sp>
      <p:sp>
        <p:nvSpPr>
          <p:cNvPr id="40" name="TextBox 96"/>
          <p:cNvSpPr txBox="1"/>
          <p:nvPr/>
        </p:nvSpPr>
        <p:spPr>
          <a:xfrm>
            <a:off x="6786238" y="938247"/>
            <a:ext cx="1006042"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DHCP</a:t>
            </a:r>
            <a:r>
              <a:rPr lang="zh-CN" altLang="en-US" sz="1000" dirty="0">
                <a:latin typeface="微软雅黑" pitchFamily="34" charset="-122"/>
                <a:ea typeface="微软雅黑" pitchFamily="34" charset="-122"/>
              </a:rPr>
              <a:t>服务器</a:t>
            </a:r>
          </a:p>
        </p:txBody>
      </p:sp>
      <p:sp>
        <p:nvSpPr>
          <p:cNvPr id="41" name="TextBox 99"/>
          <p:cNvSpPr txBox="1"/>
          <p:nvPr/>
        </p:nvSpPr>
        <p:spPr>
          <a:xfrm>
            <a:off x="309163" y="1996424"/>
            <a:ext cx="93854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打印服务器</a:t>
            </a:r>
          </a:p>
        </p:txBody>
      </p:sp>
      <p:sp>
        <p:nvSpPr>
          <p:cNvPr id="42" name="TextBox 105"/>
          <p:cNvSpPr txBox="1"/>
          <p:nvPr/>
        </p:nvSpPr>
        <p:spPr>
          <a:xfrm>
            <a:off x="2546448" y="1996424"/>
            <a:ext cx="86849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Web</a:t>
            </a:r>
            <a:r>
              <a:rPr lang="zh-CN" altLang="en-US" sz="1000" dirty="0">
                <a:latin typeface="微软雅黑" pitchFamily="34" charset="-122"/>
                <a:ea typeface="微软雅黑" pitchFamily="34" charset="-122"/>
              </a:rPr>
              <a:t>服务器</a:t>
            </a:r>
          </a:p>
        </p:txBody>
      </p:sp>
      <p:sp>
        <p:nvSpPr>
          <p:cNvPr id="43" name="TextBox 108"/>
          <p:cNvSpPr txBox="1"/>
          <p:nvPr/>
        </p:nvSpPr>
        <p:spPr>
          <a:xfrm>
            <a:off x="3600444" y="1996424"/>
            <a:ext cx="91192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FTP</a:t>
            </a:r>
            <a:r>
              <a:rPr lang="zh-CN" altLang="en-US" sz="1000" dirty="0">
                <a:latin typeface="微软雅黑" pitchFamily="34" charset="-122"/>
                <a:ea typeface="微软雅黑" pitchFamily="34" charset="-122"/>
              </a:rPr>
              <a:t>服务器</a:t>
            </a:r>
          </a:p>
        </p:txBody>
      </p:sp>
      <p:sp>
        <p:nvSpPr>
          <p:cNvPr id="44" name="TextBox 111"/>
          <p:cNvSpPr txBox="1"/>
          <p:nvPr/>
        </p:nvSpPr>
        <p:spPr>
          <a:xfrm>
            <a:off x="4706804" y="1996424"/>
            <a:ext cx="82556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存储服务器</a:t>
            </a:r>
          </a:p>
        </p:txBody>
      </p:sp>
      <p:sp>
        <p:nvSpPr>
          <p:cNvPr id="45" name="TextBox 114"/>
          <p:cNvSpPr txBox="1"/>
          <p:nvPr/>
        </p:nvSpPr>
        <p:spPr>
          <a:xfrm>
            <a:off x="5782164" y="1996424"/>
            <a:ext cx="85055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组播服务器</a:t>
            </a:r>
            <a:endParaRPr lang="en-US" altLang="zh-CN" sz="1000" dirty="0">
              <a:latin typeface="微软雅黑" pitchFamily="34" charset="-122"/>
              <a:ea typeface="微软雅黑" pitchFamily="34" charset="-122"/>
            </a:endParaRPr>
          </a:p>
        </p:txBody>
      </p:sp>
      <p:sp>
        <p:nvSpPr>
          <p:cNvPr id="46" name="TextBox 117"/>
          <p:cNvSpPr txBox="1"/>
          <p:nvPr/>
        </p:nvSpPr>
        <p:spPr>
          <a:xfrm>
            <a:off x="6879002" y="1996424"/>
            <a:ext cx="7886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存储阵列</a:t>
            </a:r>
            <a:endParaRPr lang="en-US" altLang="zh-CN" sz="1000" dirty="0">
              <a:latin typeface="微软雅黑" pitchFamily="34" charset="-122"/>
              <a:ea typeface="微软雅黑" pitchFamily="34" charset="-122"/>
            </a:endParaRPr>
          </a:p>
        </p:txBody>
      </p:sp>
      <p:sp>
        <p:nvSpPr>
          <p:cNvPr id="47" name="TextBox 120"/>
          <p:cNvSpPr txBox="1"/>
          <p:nvPr/>
        </p:nvSpPr>
        <p:spPr>
          <a:xfrm>
            <a:off x="5809230" y="938247"/>
            <a:ext cx="80360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AD</a:t>
            </a:r>
            <a:r>
              <a:rPr lang="zh-CN" altLang="en-US" sz="1000" dirty="0">
                <a:latin typeface="微软雅黑" pitchFamily="34" charset="-122"/>
                <a:ea typeface="微软雅黑" pitchFamily="34" charset="-122"/>
              </a:rPr>
              <a:t>服务器</a:t>
            </a:r>
          </a:p>
        </p:txBody>
      </p:sp>
      <p:sp>
        <p:nvSpPr>
          <p:cNvPr id="48" name="TextBox 150"/>
          <p:cNvSpPr txBox="1"/>
          <p:nvPr/>
        </p:nvSpPr>
        <p:spPr>
          <a:xfrm>
            <a:off x="348919" y="3065442"/>
            <a:ext cx="870315"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Disk Array</a:t>
            </a:r>
            <a:r>
              <a:rPr lang="zh-CN" altLang="en-US" sz="1000" dirty="0">
                <a:latin typeface="微软雅黑" pitchFamily="34" charset="-122"/>
                <a:ea typeface="微软雅黑" pitchFamily="34" charset="-122"/>
              </a:rPr>
              <a:t>磁盘柜</a:t>
            </a:r>
            <a:endParaRPr lang="en-US" altLang="zh-CN" sz="1000" dirty="0">
              <a:latin typeface="微软雅黑" pitchFamily="34" charset="-122"/>
              <a:ea typeface="微软雅黑" pitchFamily="34" charset="-122"/>
            </a:endParaRPr>
          </a:p>
        </p:txBody>
      </p:sp>
      <p:sp>
        <p:nvSpPr>
          <p:cNvPr id="49" name="TextBox 153"/>
          <p:cNvSpPr txBox="1"/>
          <p:nvPr/>
        </p:nvSpPr>
        <p:spPr>
          <a:xfrm>
            <a:off x="322415" y="938247"/>
            <a:ext cx="89771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通用服务器</a:t>
            </a:r>
          </a:p>
        </p:txBody>
      </p:sp>
      <p:sp>
        <p:nvSpPr>
          <p:cNvPr id="50" name="TextBox 159"/>
          <p:cNvSpPr txBox="1"/>
          <p:nvPr/>
        </p:nvSpPr>
        <p:spPr>
          <a:xfrm>
            <a:off x="1393677" y="1996424"/>
            <a:ext cx="951958"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邮件服务器（</a:t>
            </a:r>
            <a:r>
              <a:rPr lang="en-US" altLang="zh-CN" sz="1000" dirty="0">
                <a:latin typeface="微软雅黑" pitchFamily="34" charset="-122"/>
                <a:ea typeface="微软雅黑" pitchFamily="34" charset="-122"/>
              </a:rPr>
              <a:t>SMC</a:t>
            </a:r>
            <a:r>
              <a:rPr lang="zh-CN" altLang="en-US" sz="1000" dirty="0">
                <a:latin typeface="微软雅黑" pitchFamily="34" charset="-122"/>
                <a:ea typeface="微软雅黑" pitchFamily="34" charset="-122"/>
              </a:rPr>
              <a:t>）</a:t>
            </a:r>
          </a:p>
        </p:txBody>
      </p:sp>
      <p:sp>
        <p:nvSpPr>
          <p:cNvPr id="51" name="TextBox 81"/>
          <p:cNvSpPr txBox="1"/>
          <p:nvPr/>
        </p:nvSpPr>
        <p:spPr>
          <a:xfrm>
            <a:off x="8064415" y="938247"/>
            <a:ext cx="55548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集群</a:t>
            </a:r>
          </a:p>
        </p:txBody>
      </p:sp>
      <p:sp>
        <p:nvSpPr>
          <p:cNvPr id="52" name="TextBox 58"/>
          <p:cNvSpPr txBox="1"/>
          <p:nvPr/>
        </p:nvSpPr>
        <p:spPr>
          <a:xfrm>
            <a:off x="8037912" y="1996424"/>
            <a:ext cx="63563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数据库</a:t>
            </a:r>
          </a:p>
        </p:txBody>
      </p:sp>
      <p:pic>
        <p:nvPicPr>
          <p:cNvPr id="53" name="图片 5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11129" y="453131"/>
            <a:ext cx="540000" cy="442800"/>
          </a:xfrm>
          <a:prstGeom prst="rect">
            <a:avLst/>
          </a:prstGeom>
        </p:spPr>
      </p:pic>
      <p:pic>
        <p:nvPicPr>
          <p:cNvPr id="54" name="图片 5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587130" y="446505"/>
            <a:ext cx="540000" cy="442800"/>
          </a:xfrm>
          <a:prstGeom prst="rect">
            <a:avLst/>
          </a:prstGeom>
        </p:spPr>
      </p:pic>
      <p:pic>
        <p:nvPicPr>
          <p:cNvPr id="55" name="图片 5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2701062" y="446505"/>
            <a:ext cx="540000" cy="442800"/>
          </a:xfrm>
          <a:prstGeom prst="rect">
            <a:avLst/>
          </a:prstGeom>
        </p:spPr>
      </p:pic>
      <p:pic>
        <p:nvPicPr>
          <p:cNvPr id="56" name="图片 55"/>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766725" y="453507"/>
            <a:ext cx="540000" cy="442800"/>
          </a:xfrm>
          <a:prstGeom prst="rect">
            <a:avLst/>
          </a:prstGeom>
        </p:spPr>
      </p:pic>
      <p:pic>
        <p:nvPicPr>
          <p:cNvPr id="57" name="图片 56"/>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839255" y="453507"/>
            <a:ext cx="540000" cy="442800"/>
          </a:xfrm>
          <a:prstGeom prst="rect">
            <a:avLst/>
          </a:prstGeom>
        </p:spPr>
      </p:pic>
      <p:pic>
        <p:nvPicPr>
          <p:cNvPr id="58" name="图片 57"/>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917098" y="453131"/>
            <a:ext cx="540000" cy="442800"/>
          </a:xfrm>
          <a:prstGeom prst="rect">
            <a:avLst/>
          </a:prstGeom>
        </p:spPr>
      </p:pic>
      <p:pic>
        <p:nvPicPr>
          <p:cNvPr id="59" name="图片 58"/>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991393" y="446505"/>
            <a:ext cx="540000" cy="442800"/>
          </a:xfrm>
          <a:prstGeom prst="rect">
            <a:avLst/>
          </a:prstGeom>
        </p:spPr>
      </p:pic>
      <p:pic>
        <p:nvPicPr>
          <p:cNvPr id="60" name="图片 59"/>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8073277" y="453131"/>
            <a:ext cx="540000" cy="442800"/>
          </a:xfrm>
          <a:prstGeom prst="rect">
            <a:avLst/>
          </a:prstGeom>
        </p:spPr>
      </p:pic>
      <p:pic>
        <p:nvPicPr>
          <p:cNvPr id="61" name="图片 60"/>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505232" y="1505288"/>
            <a:ext cx="540000" cy="442800"/>
          </a:xfrm>
          <a:prstGeom prst="rect">
            <a:avLst/>
          </a:prstGeom>
        </p:spPr>
      </p:pic>
      <p:pic>
        <p:nvPicPr>
          <p:cNvPr id="62" name="图片 61"/>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1593756" y="1520494"/>
            <a:ext cx="540000" cy="442800"/>
          </a:xfrm>
          <a:prstGeom prst="rect">
            <a:avLst/>
          </a:prstGeom>
        </p:spPr>
      </p:pic>
      <p:pic>
        <p:nvPicPr>
          <p:cNvPr id="63" name="图片 62"/>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2707688" y="1511914"/>
            <a:ext cx="540000" cy="442800"/>
          </a:xfrm>
          <a:prstGeom prst="rect">
            <a:avLst/>
          </a:prstGeom>
        </p:spPr>
      </p:pic>
      <p:pic>
        <p:nvPicPr>
          <p:cNvPr id="64" name="图片 63"/>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3773351" y="1503313"/>
            <a:ext cx="540000" cy="442800"/>
          </a:xfrm>
          <a:prstGeom prst="rect">
            <a:avLst/>
          </a:prstGeom>
        </p:spPr>
      </p:pic>
      <p:pic>
        <p:nvPicPr>
          <p:cNvPr id="65" name="图片 64"/>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5914115" y="1509939"/>
            <a:ext cx="540000" cy="442800"/>
          </a:xfrm>
          <a:prstGeom prst="rect">
            <a:avLst/>
          </a:prstGeom>
        </p:spPr>
      </p:pic>
      <p:pic>
        <p:nvPicPr>
          <p:cNvPr id="66" name="图片 65"/>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6984767" y="1503313"/>
            <a:ext cx="540000" cy="442800"/>
          </a:xfrm>
          <a:prstGeom prst="rect">
            <a:avLst/>
          </a:prstGeom>
        </p:spPr>
      </p:pic>
      <p:pic>
        <p:nvPicPr>
          <p:cNvPr id="67" name="图片 66"/>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079903" y="1516565"/>
            <a:ext cx="540000" cy="442800"/>
          </a:xfrm>
          <a:prstGeom prst="rect">
            <a:avLst/>
          </a:prstGeom>
        </p:spPr>
      </p:pic>
      <p:pic>
        <p:nvPicPr>
          <p:cNvPr id="68" name="图片 67"/>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511858" y="2589512"/>
            <a:ext cx="540000" cy="442800"/>
          </a:xfrm>
          <a:prstGeom prst="rect">
            <a:avLst/>
          </a:prstGeom>
        </p:spPr>
      </p:pic>
      <p:pic>
        <p:nvPicPr>
          <p:cNvPr id="69" name="图片 68"/>
          <p:cNvPicPr>
            <a:picLocks/>
          </p:cNvPicPr>
          <p:nvPr/>
        </p:nvPicPr>
        <p:blipFill>
          <a:blip r:embed="rId18" cstate="print">
            <a:extLst>
              <a:ext uri="{28A0092B-C50C-407E-A947-70E740481C1C}">
                <a14:useLocalDpi xmlns:a14="http://schemas.microsoft.com/office/drawing/2010/main" val="0"/>
              </a:ext>
            </a:extLst>
          </a:blip>
          <a:stretch>
            <a:fillRect/>
          </a:stretch>
        </p:blipFill>
        <p:spPr>
          <a:xfrm>
            <a:off x="4839255" y="1513868"/>
            <a:ext cx="540000" cy="442800"/>
          </a:xfrm>
          <a:prstGeom prst="rect">
            <a:avLst/>
          </a:prstGeom>
        </p:spPr>
      </p:pic>
    </p:spTree>
    <p:extLst>
      <p:ext uri="{BB962C8B-B14F-4D97-AF65-F5344CB8AC3E}">
        <p14:creationId xmlns:p14="http://schemas.microsoft.com/office/powerpoint/2010/main" val="1603654244"/>
      </p:ext>
    </p:extLst>
  </p:cSld>
  <p:clrMapOvr>
    <a:masterClrMapping/>
  </p:clrMapOvr>
  <p:transition advClick="0" advTm="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图片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05232" y="446505"/>
            <a:ext cx="540000" cy="442800"/>
          </a:xfrm>
          <a:prstGeom prst="rect">
            <a:avLst/>
          </a:prstGeom>
        </p:spPr>
      </p:pic>
      <p:pic>
        <p:nvPicPr>
          <p:cNvPr id="38" name="图片 37"/>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587130" y="446505"/>
            <a:ext cx="540000" cy="442800"/>
          </a:xfrm>
          <a:prstGeom prst="rect">
            <a:avLst/>
          </a:prstGeom>
        </p:spPr>
      </p:pic>
      <p:pic>
        <p:nvPicPr>
          <p:cNvPr id="39" name="图片 38"/>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2707688" y="446505"/>
            <a:ext cx="540000" cy="442800"/>
          </a:xfrm>
          <a:prstGeom prst="rect">
            <a:avLst/>
          </a:prstGeom>
        </p:spPr>
      </p:pic>
      <p:pic>
        <p:nvPicPr>
          <p:cNvPr id="40" name="图片 39"/>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766725" y="446505"/>
            <a:ext cx="540000" cy="442800"/>
          </a:xfrm>
          <a:prstGeom prst="rect">
            <a:avLst/>
          </a:prstGeom>
        </p:spPr>
      </p:pic>
      <p:pic>
        <p:nvPicPr>
          <p:cNvPr id="41" name="图片 40"/>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839255" y="453507"/>
            <a:ext cx="540000" cy="442800"/>
          </a:xfrm>
          <a:prstGeom prst="rect">
            <a:avLst/>
          </a:prstGeom>
        </p:spPr>
      </p:pic>
      <p:pic>
        <p:nvPicPr>
          <p:cNvPr id="42" name="图片 41"/>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914115" y="446505"/>
            <a:ext cx="540000" cy="442800"/>
          </a:xfrm>
          <a:prstGeom prst="rect">
            <a:avLst/>
          </a:prstGeom>
        </p:spPr>
      </p:pic>
      <p:pic>
        <p:nvPicPr>
          <p:cNvPr id="43" name="图片 42"/>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984767" y="446505"/>
            <a:ext cx="540000" cy="442800"/>
          </a:xfrm>
          <a:prstGeom prst="rect">
            <a:avLst/>
          </a:prstGeom>
        </p:spPr>
      </p:pic>
      <p:pic>
        <p:nvPicPr>
          <p:cNvPr id="52" name="图片 51"/>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8064415" y="446505"/>
            <a:ext cx="540000" cy="442800"/>
          </a:xfrm>
          <a:prstGeom prst="rect">
            <a:avLst/>
          </a:prstGeom>
        </p:spPr>
      </p:pic>
      <p:pic>
        <p:nvPicPr>
          <p:cNvPr id="53" name="图片 52"/>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505232" y="1503313"/>
            <a:ext cx="540000" cy="442800"/>
          </a:xfrm>
          <a:prstGeom prst="rect">
            <a:avLst/>
          </a:prstGeom>
        </p:spPr>
      </p:pic>
      <p:pic>
        <p:nvPicPr>
          <p:cNvPr id="54" name="图片 53"/>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1593756" y="1520494"/>
            <a:ext cx="540000" cy="442800"/>
          </a:xfrm>
          <a:prstGeom prst="rect">
            <a:avLst/>
          </a:prstGeom>
        </p:spPr>
      </p:pic>
      <p:pic>
        <p:nvPicPr>
          <p:cNvPr id="55" name="图片 54"/>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2707688" y="1505288"/>
            <a:ext cx="540000" cy="442800"/>
          </a:xfrm>
          <a:prstGeom prst="rect">
            <a:avLst/>
          </a:prstGeom>
        </p:spPr>
      </p:pic>
      <p:pic>
        <p:nvPicPr>
          <p:cNvPr id="56" name="图片 55"/>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3773351" y="1500616"/>
            <a:ext cx="540000" cy="442800"/>
          </a:xfrm>
          <a:prstGeom prst="rect">
            <a:avLst/>
          </a:prstGeom>
        </p:spPr>
      </p:pic>
      <p:pic>
        <p:nvPicPr>
          <p:cNvPr id="57" name="图片 56"/>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5914115" y="1509939"/>
            <a:ext cx="540000" cy="442800"/>
          </a:xfrm>
          <a:prstGeom prst="rect">
            <a:avLst/>
          </a:prstGeom>
        </p:spPr>
      </p:pic>
      <p:pic>
        <p:nvPicPr>
          <p:cNvPr id="58" name="图片 57"/>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6984767" y="1507242"/>
            <a:ext cx="540000" cy="442800"/>
          </a:xfrm>
          <a:prstGeom prst="rect">
            <a:avLst/>
          </a:prstGeom>
        </p:spPr>
      </p:pic>
      <p:pic>
        <p:nvPicPr>
          <p:cNvPr id="59" name="图片 58"/>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079903" y="1520494"/>
            <a:ext cx="540000" cy="442800"/>
          </a:xfrm>
          <a:prstGeom prst="rect">
            <a:avLst/>
          </a:prstGeom>
        </p:spPr>
      </p:pic>
      <p:pic>
        <p:nvPicPr>
          <p:cNvPr id="60" name="图片 59"/>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505232" y="2589512"/>
            <a:ext cx="540000" cy="442800"/>
          </a:xfrm>
          <a:prstGeom prst="rect">
            <a:avLst/>
          </a:prstGeom>
        </p:spPr>
      </p:pic>
      <p:pic>
        <p:nvPicPr>
          <p:cNvPr id="61" name="图片 60"/>
          <p:cNvPicPr>
            <a:picLocks/>
          </p:cNvPicPr>
          <p:nvPr/>
        </p:nvPicPr>
        <p:blipFill>
          <a:blip r:embed="rId18" cstate="print">
            <a:extLst>
              <a:ext uri="{28A0092B-C50C-407E-A947-70E740481C1C}">
                <a14:useLocalDpi xmlns:a14="http://schemas.microsoft.com/office/drawing/2010/main" val="0"/>
              </a:ext>
            </a:extLst>
          </a:blip>
          <a:stretch>
            <a:fillRect/>
          </a:stretch>
        </p:blipFill>
        <p:spPr>
          <a:xfrm>
            <a:off x="4839255" y="1507242"/>
            <a:ext cx="540000" cy="442800"/>
          </a:xfrm>
          <a:prstGeom prst="rect">
            <a:avLst/>
          </a:prstGeom>
        </p:spPr>
      </p:pic>
      <p:sp>
        <p:nvSpPr>
          <p:cNvPr id="62" name="TextBox 4"/>
          <p:cNvSpPr txBox="1"/>
          <p:nvPr/>
        </p:nvSpPr>
        <p:spPr>
          <a:xfrm>
            <a:off x="4688102" y="938247"/>
            <a:ext cx="86456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认证服务器</a:t>
            </a:r>
          </a:p>
        </p:txBody>
      </p:sp>
      <p:sp>
        <p:nvSpPr>
          <p:cNvPr id="63" name="TextBox 81"/>
          <p:cNvSpPr txBox="1"/>
          <p:nvPr/>
        </p:nvSpPr>
        <p:spPr>
          <a:xfrm>
            <a:off x="1512266" y="938247"/>
            <a:ext cx="70465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裸金属机</a:t>
            </a:r>
          </a:p>
        </p:txBody>
      </p:sp>
      <p:sp>
        <p:nvSpPr>
          <p:cNvPr id="64" name="TextBox 84"/>
          <p:cNvSpPr txBox="1"/>
          <p:nvPr/>
        </p:nvSpPr>
        <p:spPr>
          <a:xfrm>
            <a:off x="2534527" y="938247"/>
            <a:ext cx="90949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SOC</a:t>
            </a:r>
            <a:r>
              <a:rPr lang="zh-CN" altLang="en-US" sz="1000" dirty="0">
                <a:latin typeface="微软雅黑" pitchFamily="34" charset="-122"/>
                <a:ea typeface="微软雅黑" pitchFamily="34" charset="-122"/>
              </a:rPr>
              <a:t>服务器</a:t>
            </a:r>
          </a:p>
        </p:txBody>
      </p:sp>
      <p:sp>
        <p:nvSpPr>
          <p:cNvPr id="65" name="TextBox 87"/>
          <p:cNvSpPr txBox="1"/>
          <p:nvPr/>
        </p:nvSpPr>
        <p:spPr>
          <a:xfrm>
            <a:off x="3556666" y="938247"/>
            <a:ext cx="96895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Radius</a:t>
            </a:r>
            <a:r>
              <a:rPr lang="zh-CN" altLang="en-US" sz="1000" dirty="0">
                <a:latin typeface="微软雅黑" pitchFamily="34" charset="-122"/>
                <a:ea typeface="微软雅黑" pitchFamily="34" charset="-122"/>
              </a:rPr>
              <a:t>服务器</a:t>
            </a:r>
          </a:p>
        </p:txBody>
      </p:sp>
      <p:sp>
        <p:nvSpPr>
          <p:cNvPr id="66" name="TextBox 96"/>
          <p:cNvSpPr txBox="1"/>
          <p:nvPr/>
        </p:nvSpPr>
        <p:spPr>
          <a:xfrm>
            <a:off x="6786238" y="938247"/>
            <a:ext cx="1006042"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DHCP</a:t>
            </a:r>
            <a:r>
              <a:rPr lang="zh-CN" altLang="en-US" sz="1000" dirty="0">
                <a:latin typeface="微软雅黑" pitchFamily="34" charset="-122"/>
                <a:ea typeface="微软雅黑" pitchFamily="34" charset="-122"/>
              </a:rPr>
              <a:t>服务器</a:t>
            </a:r>
          </a:p>
        </p:txBody>
      </p:sp>
      <p:sp>
        <p:nvSpPr>
          <p:cNvPr id="67" name="TextBox 99"/>
          <p:cNvSpPr txBox="1"/>
          <p:nvPr/>
        </p:nvSpPr>
        <p:spPr>
          <a:xfrm>
            <a:off x="309163" y="1996424"/>
            <a:ext cx="93854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打印服务器</a:t>
            </a:r>
          </a:p>
        </p:txBody>
      </p:sp>
      <p:sp>
        <p:nvSpPr>
          <p:cNvPr id="68" name="TextBox 105"/>
          <p:cNvSpPr txBox="1"/>
          <p:nvPr/>
        </p:nvSpPr>
        <p:spPr>
          <a:xfrm>
            <a:off x="2546448" y="1996424"/>
            <a:ext cx="86849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Web</a:t>
            </a:r>
            <a:r>
              <a:rPr lang="zh-CN" altLang="en-US" sz="1000" dirty="0">
                <a:latin typeface="微软雅黑" pitchFamily="34" charset="-122"/>
                <a:ea typeface="微软雅黑" pitchFamily="34" charset="-122"/>
              </a:rPr>
              <a:t>服务器</a:t>
            </a:r>
          </a:p>
        </p:txBody>
      </p:sp>
      <p:sp>
        <p:nvSpPr>
          <p:cNvPr id="69" name="TextBox 108"/>
          <p:cNvSpPr txBox="1"/>
          <p:nvPr/>
        </p:nvSpPr>
        <p:spPr>
          <a:xfrm>
            <a:off x="3600444" y="1996424"/>
            <a:ext cx="91192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FTP</a:t>
            </a:r>
            <a:r>
              <a:rPr lang="zh-CN" altLang="en-US" sz="1000" dirty="0">
                <a:latin typeface="微软雅黑" pitchFamily="34" charset="-122"/>
                <a:ea typeface="微软雅黑" pitchFamily="34" charset="-122"/>
              </a:rPr>
              <a:t>服务器</a:t>
            </a:r>
          </a:p>
        </p:txBody>
      </p:sp>
      <p:sp>
        <p:nvSpPr>
          <p:cNvPr id="70" name="TextBox 111"/>
          <p:cNvSpPr txBox="1"/>
          <p:nvPr/>
        </p:nvSpPr>
        <p:spPr>
          <a:xfrm>
            <a:off x="4706804" y="1996424"/>
            <a:ext cx="825568"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存储服务器</a:t>
            </a:r>
          </a:p>
        </p:txBody>
      </p:sp>
      <p:sp>
        <p:nvSpPr>
          <p:cNvPr id="71" name="TextBox 114"/>
          <p:cNvSpPr txBox="1"/>
          <p:nvPr/>
        </p:nvSpPr>
        <p:spPr>
          <a:xfrm>
            <a:off x="5782164" y="1996424"/>
            <a:ext cx="85055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组播服务器</a:t>
            </a:r>
            <a:endParaRPr lang="en-US" altLang="zh-CN" sz="1000" dirty="0">
              <a:latin typeface="微软雅黑" pitchFamily="34" charset="-122"/>
              <a:ea typeface="微软雅黑" pitchFamily="34" charset="-122"/>
            </a:endParaRPr>
          </a:p>
        </p:txBody>
      </p:sp>
      <p:sp>
        <p:nvSpPr>
          <p:cNvPr id="72" name="TextBox 117"/>
          <p:cNvSpPr txBox="1"/>
          <p:nvPr/>
        </p:nvSpPr>
        <p:spPr>
          <a:xfrm>
            <a:off x="6879002" y="1996424"/>
            <a:ext cx="7886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存储阵列</a:t>
            </a:r>
            <a:endParaRPr lang="en-US" altLang="zh-CN" sz="1000" dirty="0">
              <a:latin typeface="微软雅黑" pitchFamily="34" charset="-122"/>
              <a:ea typeface="微软雅黑" pitchFamily="34" charset="-122"/>
            </a:endParaRPr>
          </a:p>
        </p:txBody>
      </p:sp>
      <p:sp>
        <p:nvSpPr>
          <p:cNvPr id="73" name="TextBox 120"/>
          <p:cNvSpPr txBox="1"/>
          <p:nvPr/>
        </p:nvSpPr>
        <p:spPr>
          <a:xfrm>
            <a:off x="5809230" y="938247"/>
            <a:ext cx="803606"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AD</a:t>
            </a:r>
            <a:r>
              <a:rPr lang="zh-CN" altLang="en-US" sz="1000" dirty="0">
                <a:latin typeface="微软雅黑" pitchFamily="34" charset="-122"/>
                <a:ea typeface="微软雅黑" pitchFamily="34" charset="-122"/>
              </a:rPr>
              <a:t>服务器</a:t>
            </a:r>
          </a:p>
        </p:txBody>
      </p:sp>
      <p:sp>
        <p:nvSpPr>
          <p:cNvPr id="74" name="TextBox 150"/>
          <p:cNvSpPr txBox="1"/>
          <p:nvPr/>
        </p:nvSpPr>
        <p:spPr>
          <a:xfrm>
            <a:off x="348919" y="3065442"/>
            <a:ext cx="870315"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Disk Array</a:t>
            </a:r>
            <a:r>
              <a:rPr lang="zh-CN" altLang="en-US" sz="1000" dirty="0">
                <a:latin typeface="微软雅黑" pitchFamily="34" charset="-122"/>
                <a:ea typeface="微软雅黑" pitchFamily="34" charset="-122"/>
              </a:rPr>
              <a:t>磁盘柜</a:t>
            </a:r>
            <a:endParaRPr lang="en-US" altLang="zh-CN" sz="1000" dirty="0">
              <a:latin typeface="微软雅黑" pitchFamily="34" charset="-122"/>
              <a:ea typeface="微软雅黑" pitchFamily="34" charset="-122"/>
            </a:endParaRPr>
          </a:p>
        </p:txBody>
      </p:sp>
      <p:sp>
        <p:nvSpPr>
          <p:cNvPr id="75" name="TextBox 153"/>
          <p:cNvSpPr txBox="1"/>
          <p:nvPr/>
        </p:nvSpPr>
        <p:spPr>
          <a:xfrm>
            <a:off x="322415" y="938247"/>
            <a:ext cx="89771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通用服务器</a:t>
            </a:r>
          </a:p>
        </p:txBody>
      </p:sp>
      <p:sp>
        <p:nvSpPr>
          <p:cNvPr id="76" name="TextBox 159"/>
          <p:cNvSpPr txBox="1"/>
          <p:nvPr/>
        </p:nvSpPr>
        <p:spPr>
          <a:xfrm>
            <a:off x="1393677" y="1996424"/>
            <a:ext cx="951958"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邮件服务器（</a:t>
            </a:r>
            <a:r>
              <a:rPr lang="en-US" altLang="zh-CN" sz="1000" dirty="0">
                <a:latin typeface="微软雅黑" pitchFamily="34" charset="-122"/>
                <a:ea typeface="微软雅黑" pitchFamily="34" charset="-122"/>
              </a:rPr>
              <a:t>SMC</a:t>
            </a:r>
            <a:r>
              <a:rPr lang="zh-CN" altLang="en-US" sz="1000" dirty="0">
                <a:latin typeface="微软雅黑" pitchFamily="34" charset="-122"/>
                <a:ea typeface="微软雅黑" pitchFamily="34" charset="-122"/>
              </a:rPr>
              <a:t>）</a:t>
            </a:r>
          </a:p>
        </p:txBody>
      </p:sp>
      <p:sp>
        <p:nvSpPr>
          <p:cNvPr id="77" name="TextBox 81"/>
          <p:cNvSpPr txBox="1"/>
          <p:nvPr/>
        </p:nvSpPr>
        <p:spPr>
          <a:xfrm>
            <a:off x="8064415" y="938247"/>
            <a:ext cx="55548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集群</a:t>
            </a:r>
          </a:p>
        </p:txBody>
      </p:sp>
      <p:sp>
        <p:nvSpPr>
          <p:cNvPr id="78" name="TextBox 58"/>
          <p:cNvSpPr txBox="1"/>
          <p:nvPr/>
        </p:nvSpPr>
        <p:spPr>
          <a:xfrm>
            <a:off x="8037912" y="1996424"/>
            <a:ext cx="63563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数据库</a:t>
            </a:r>
          </a:p>
        </p:txBody>
      </p:sp>
    </p:spTree>
    <p:extLst>
      <p:ext uri="{BB962C8B-B14F-4D97-AF65-F5344CB8AC3E}">
        <p14:creationId xmlns:p14="http://schemas.microsoft.com/office/powerpoint/2010/main" val="2098695288"/>
      </p:ext>
    </p:extLst>
  </p:cSld>
  <p:clrMapOvr>
    <a:masterClrMapping/>
  </p:clrMapOvr>
  <p:transition advClick="0" advTm="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
          <p:cNvSpPr txBox="1"/>
          <p:nvPr/>
        </p:nvSpPr>
        <p:spPr>
          <a:xfrm>
            <a:off x="4592084" y="924883"/>
            <a:ext cx="107667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企业网络用户</a:t>
            </a:r>
          </a:p>
        </p:txBody>
      </p:sp>
      <p:sp>
        <p:nvSpPr>
          <p:cNvPr id="50" name="TextBox 81"/>
          <p:cNvSpPr txBox="1"/>
          <p:nvPr/>
        </p:nvSpPr>
        <p:spPr>
          <a:xfrm>
            <a:off x="1367173" y="924883"/>
            <a:ext cx="98685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云平台管理员</a:t>
            </a:r>
          </a:p>
        </p:txBody>
      </p:sp>
      <p:sp>
        <p:nvSpPr>
          <p:cNvPr id="51" name="TextBox 84"/>
          <p:cNvSpPr txBox="1"/>
          <p:nvPr/>
        </p:nvSpPr>
        <p:spPr>
          <a:xfrm>
            <a:off x="2538927" y="924883"/>
            <a:ext cx="89589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租户管理员</a:t>
            </a:r>
          </a:p>
        </p:txBody>
      </p:sp>
      <p:sp>
        <p:nvSpPr>
          <p:cNvPr id="52" name="TextBox 87"/>
          <p:cNvSpPr txBox="1"/>
          <p:nvPr/>
        </p:nvSpPr>
        <p:spPr>
          <a:xfrm>
            <a:off x="3556667" y="924883"/>
            <a:ext cx="9527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个人网络用户</a:t>
            </a:r>
          </a:p>
        </p:txBody>
      </p:sp>
      <p:sp>
        <p:nvSpPr>
          <p:cNvPr id="53" name="TextBox 96"/>
          <p:cNvSpPr txBox="1"/>
          <p:nvPr/>
        </p:nvSpPr>
        <p:spPr>
          <a:xfrm>
            <a:off x="6909548" y="924883"/>
            <a:ext cx="67909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企  业</a:t>
            </a:r>
          </a:p>
        </p:txBody>
      </p:sp>
      <p:sp>
        <p:nvSpPr>
          <p:cNvPr id="54" name="TextBox 99"/>
          <p:cNvSpPr txBox="1"/>
          <p:nvPr/>
        </p:nvSpPr>
        <p:spPr>
          <a:xfrm>
            <a:off x="367720" y="1991255"/>
            <a:ext cx="80711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住  宅</a:t>
            </a:r>
          </a:p>
        </p:txBody>
      </p:sp>
      <p:sp>
        <p:nvSpPr>
          <p:cNvPr id="55" name="TextBox 105"/>
          <p:cNvSpPr txBox="1"/>
          <p:nvPr/>
        </p:nvSpPr>
        <p:spPr>
          <a:xfrm>
            <a:off x="2546448" y="1991255"/>
            <a:ext cx="86849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分光器</a:t>
            </a:r>
          </a:p>
        </p:txBody>
      </p:sp>
      <p:sp>
        <p:nvSpPr>
          <p:cNvPr id="56" name="TextBox 120"/>
          <p:cNvSpPr txBox="1"/>
          <p:nvPr/>
        </p:nvSpPr>
        <p:spPr>
          <a:xfrm>
            <a:off x="5855612" y="924883"/>
            <a:ext cx="69478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商业中心</a:t>
            </a:r>
          </a:p>
        </p:txBody>
      </p:sp>
      <p:sp>
        <p:nvSpPr>
          <p:cNvPr id="57" name="TextBox 123"/>
          <p:cNvSpPr txBox="1"/>
          <p:nvPr/>
        </p:nvSpPr>
        <p:spPr>
          <a:xfrm>
            <a:off x="2526300" y="3202792"/>
            <a:ext cx="86837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PC</a:t>
            </a:r>
            <a:endParaRPr lang="zh-CN" altLang="en-US" sz="1000" dirty="0">
              <a:latin typeface="微软雅黑" pitchFamily="34" charset="-122"/>
              <a:ea typeface="微软雅黑" pitchFamily="34" charset="-122"/>
            </a:endParaRPr>
          </a:p>
        </p:txBody>
      </p:sp>
      <p:sp>
        <p:nvSpPr>
          <p:cNvPr id="58" name="TextBox 126"/>
          <p:cNvSpPr txBox="1"/>
          <p:nvPr/>
        </p:nvSpPr>
        <p:spPr>
          <a:xfrm>
            <a:off x="3647546" y="3202792"/>
            <a:ext cx="72996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pad</a:t>
            </a:r>
          </a:p>
        </p:txBody>
      </p:sp>
      <p:sp>
        <p:nvSpPr>
          <p:cNvPr id="59" name="TextBox 129"/>
          <p:cNvSpPr txBox="1"/>
          <p:nvPr/>
        </p:nvSpPr>
        <p:spPr>
          <a:xfrm>
            <a:off x="4757821" y="3202792"/>
            <a:ext cx="73667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手机</a:t>
            </a:r>
          </a:p>
        </p:txBody>
      </p:sp>
      <p:sp>
        <p:nvSpPr>
          <p:cNvPr id="60" name="TextBox 132"/>
          <p:cNvSpPr txBox="1"/>
          <p:nvPr/>
        </p:nvSpPr>
        <p:spPr>
          <a:xfrm>
            <a:off x="5821154" y="3202792"/>
            <a:ext cx="887822"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笔记本电脑</a:t>
            </a:r>
            <a:r>
              <a:rPr lang="en-US" altLang="zh-CN" sz="1000" dirty="0">
                <a:latin typeface="微软雅黑" pitchFamily="34" charset="-122"/>
                <a:ea typeface="微软雅黑" pitchFamily="34" charset="-122"/>
              </a:rPr>
              <a:t>/</a:t>
            </a:r>
            <a:r>
              <a:rPr lang="zh-CN" altLang="en-US" sz="1000" dirty="0">
                <a:latin typeface="微软雅黑" pitchFamily="34" charset="-122"/>
                <a:ea typeface="微软雅黑" pitchFamily="34" charset="-122"/>
              </a:rPr>
              <a:t>便携机</a:t>
            </a:r>
          </a:p>
        </p:txBody>
      </p:sp>
      <p:sp>
        <p:nvSpPr>
          <p:cNvPr id="61" name="TextBox 150"/>
          <p:cNvSpPr txBox="1"/>
          <p:nvPr/>
        </p:nvSpPr>
        <p:spPr>
          <a:xfrm>
            <a:off x="1282641" y="3202792"/>
            <a:ext cx="103858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IP</a:t>
            </a:r>
            <a:r>
              <a:rPr lang="zh-CN" altLang="en-US" sz="1000" dirty="0">
                <a:latin typeface="微软雅黑" pitchFamily="34" charset="-122"/>
                <a:ea typeface="微软雅黑" pitchFamily="34" charset="-122"/>
              </a:rPr>
              <a:t>电话</a:t>
            </a:r>
            <a:endParaRPr lang="en-US" altLang="zh-CN" sz="1000" dirty="0">
              <a:latin typeface="微软雅黑" pitchFamily="34" charset="-122"/>
              <a:ea typeface="微软雅黑" pitchFamily="34" charset="-122"/>
            </a:endParaRPr>
          </a:p>
        </p:txBody>
      </p:sp>
      <p:sp>
        <p:nvSpPr>
          <p:cNvPr id="62" name="TextBox 153"/>
          <p:cNvSpPr txBox="1"/>
          <p:nvPr/>
        </p:nvSpPr>
        <p:spPr>
          <a:xfrm>
            <a:off x="447384" y="924883"/>
            <a:ext cx="61772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管理员</a:t>
            </a:r>
          </a:p>
        </p:txBody>
      </p:sp>
      <p:sp>
        <p:nvSpPr>
          <p:cNvPr id="63" name="TextBox 159"/>
          <p:cNvSpPr txBox="1"/>
          <p:nvPr/>
        </p:nvSpPr>
        <p:spPr>
          <a:xfrm>
            <a:off x="1453311" y="1991255"/>
            <a:ext cx="79011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小  区</a:t>
            </a:r>
          </a:p>
        </p:txBody>
      </p:sp>
      <p:sp>
        <p:nvSpPr>
          <p:cNvPr id="64" name="TextBox 81"/>
          <p:cNvSpPr txBox="1"/>
          <p:nvPr/>
        </p:nvSpPr>
        <p:spPr>
          <a:xfrm>
            <a:off x="7887161" y="924883"/>
            <a:ext cx="9450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酒  店</a:t>
            </a:r>
          </a:p>
        </p:txBody>
      </p:sp>
      <p:sp>
        <p:nvSpPr>
          <p:cNvPr id="65" name="TextBox 58"/>
          <p:cNvSpPr txBox="1"/>
          <p:nvPr/>
        </p:nvSpPr>
        <p:spPr>
          <a:xfrm>
            <a:off x="551162" y="3202792"/>
            <a:ext cx="5152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隧  道</a:t>
            </a:r>
          </a:p>
        </p:txBody>
      </p:sp>
      <p:pic>
        <p:nvPicPr>
          <p:cNvPr id="66" name="图片 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232" y="446505"/>
            <a:ext cx="540000" cy="442174"/>
          </a:xfrm>
          <a:prstGeom prst="rect">
            <a:avLst/>
          </a:prstGeom>
        </p:spPr>
      </p:pic>
      <p:pic>
        <p:nvPicPr>
          <p:cNvPr id="67" name="图片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7130" y="446505"/>
            <a:ext cx="540000" cy="442174"/>
          </a:xfrm>
          <a:prstGeom prst="rect">
            <a:avLst/>
          </a:prstGeom>
        </p:spPr>
      </p:pic>
      <p:pic>
        <p:nvPicPr>
          <p:cNvPr id="68" name="图片 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7688" y="446881"/>
            <a:ext cx="540764" cy="442800"/>
          </a:xfrm>
          <a:prstGeom prst="rect">
            <a:avLst/>
          </a:prstGeom>
        </p:spPr>
      </p:pic>
      <p:pic>
        <p:nvPicPr>
          <p:cNvPr id="69" name="图片 68"/>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766725" y="445879"/>
            <a:ext cx="540000" cy="442800"/>
          </a:xfrm>
          <a:prstGeom prst="rect">
            <a:avLst/>
          </a:prstGeom>
        </p:spPr>
      </p:pic>
      <p:pic>
        <p:nvPicPr>
          <p:cNvPr id="70" name="图片 69"/>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839255" y="445879"/>
            <a:ext cx="540000" cy="442800"/>
          </a:xfrm>
          <a:prstGeom prst="rect">
            <a:avLst/>
          </a:prstGeom>
        </p:spPr>
      </p:pic>
      <p:pic>
        <p:nvPicPr>
          <p:cNvPr id="71" name="图片 70"/>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914115" y="445879"/>
            <a:ext cx="540000" cy="442800"/>
          </a:xfrm>
          <a:prstGeom prst="rect">
            <a:avLst/>
          </a:prstGeom>
        </p:spPr>
      </p:pic>
      <p:pic>
        <p:nvPicPr>
          <p:cNvPr id="72" name="图片 71"/>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984767" y="446881"/>
            <a:ext cx="540000" cy="442800"/>
          </a:xfrm>
          <a:prstGeom prst="rect">
            <a:avLst/>
          </a:prstGeom>
        </p:spPr>
      </p:pic>
      <p:pic>
        <p:nvPicPr>
          <p:cNvPr id="73" name="图片 72"/>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1593756" y="1520494"/>
            <a:ext cx="540000" cy="442800"/>
          </a:xfrm>
          <a:prstGeom prst="rect">
            <a:avLst/>
          </a:prstGeom>
        </p:spPr>
      </p:pic>
      <p:pic>
        <p:nvPicPr>
          <p:cNvPr id="74" name="图片 73"/>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2707688" y="1507242"/>
            <a:ext cx="540000" cy="442800"/>
          </a:xfrm>
          <a:prstGeom prst="rect">
            <a:avLst/>
          </a:prstGeom>
        </p:spPr>
      </p:pic>
      <p:pic>
        <p:nvPicPr>
          <p:cNvPr id="75" name="图片 7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13189" y="1394600"/>
            <a:ext cx="437587" cy="574969"/>
          </a:xfrm>
          <a:prstGeom prst="rect">
            <a:avLst/>
          </a:prstGeom>
        </p:spPr>
      </p:pic>
      <p:pic>
        <p:nvPicPr>
          <p:cNvPr id="76" name="图片 75"/>
          <p:cNvPicPr>
            <a:picLocks/>
          </p:cNvPicPr>
          <p:nvPr/>
        </p:nvPicPr>
        <p:blipFill>
          <a:blip r:embed="rId12" cstate="print">
            <a:extLst>
              <a:ext uri="{28A0092B-C50C-407E-A947-70E740481C1C}">
                <a14:useLocalDpi xmlns:a14="http://schemas.microsoft.com/office/drawing/2010/main" val="0"/>
              </a:ext>
            </a:extLst>
          </a:blip>
          <a:stretch>
            <a:fillRect/>
          </a:stretch>
        </p:blipFill>
        <p:spPr>
          <a:xfrm>
            <a:off x="8060024" y="445879"/>
            <a:ext cx="540000" cy="442800"/>
          </a:xfrm>
          <a:prstGeom prst="rect">
            <a:avLst/>
          </a:prstGeom>
        </p:spPr>
      </p:pic>
      <p:pic>
        <p:nvPicPr>
          <p:cNvPr id="77" name="图片 76"/>
          <p:cNvPicPr>
            <a:picLocks/>
          </p:cNvPicPr>
          <p:nvPr/>
        </p:nvPicPr>
        <p:blipFill>
          <a:blip r:embed="rId13" cstate="print">
            <a:extLst>
              <a:ext uri="{28A0092B-C50C-407E-A947-70E740481C1C}">
                <a14:useLocalDpi xmlns:a14="http://schemas.microsoft.com/office/drawing/2010/main" val="0"/>
              </a:ext>
            </a:extLst>
          </a:blip>
          <a:stretch>
            <a:fillRect/>
          </a:stretch>
        </p:blipFill>
        <p:spPr>
          <a:xfrm>
            <a:off x="505232" y="1500616"/>
            <a:ext cx="540000" cy="442800"/>
          </a:xfrm>
          <a:prstGeom prst="rect">
            <a:avLst/>
          </a:prstGeom>
        </p:spPr>
      </p:pic>
      <p:sp>
        <p:nvSpPr>
          <p:cNvPr id="78" name="TextBox 108"/>
          <p:cNvSpPr txBox="1"/>
          <p:nvPr/>
        </p:nvSpPr>
        <p:spPr>
          <a:xfrm>
            <a:off x="4906075" y="1991255"/>
            <a:ext cx="473179"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基站</a:t>
            </a:r>
          </a:p>
        </p:txBody>
      </p:sp>
      <p:sp>
        <p:nvSpPr>
          <p:cNvPr id="79" name="TextBox 111"/>
          <p:cNvSpPr txBox="1"/>
          <p:nvPr/>
        </p:nvSpPr>
        <p:spPr>
          <a:xfrm>
            <a:off x="5824551" y="1991255"/>
            <a:ext cx="825568" cy="400110"/>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Queue+packet</a:t>
            </a:r>
            <a:endParaRPr lang="zh-CN" altLang="en-US" sz="1000" dirty="0">
              <a:latin typeface="微软雅黑" pitchFamily="34" charset="-122"/>
              <a:ea typeface="微软雅黑" pitchFamily="34" charset="-122"/>
            </a:endParaRPr>
          </a:p>
        </p:txBody>
      </p:sp>
      <p:sp>
        <p:nvSpPr>
          <p:cNvPr id="80" name="TextBox 114"/>
          <p:cNvSpPr txBox="1"/>
          <p:nvPr/>
        </p:nvSpPr>
        <p:spPr>
          <a:xfrm>
            <a:off x="6959545" y="1991255"/>
            <a:ext cx="729961"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Packet</a:t>
            </a:r>
            <a:r>
              <a:rPr lang="zh-CN" altLang="en-US" sz="1000" dirty="0">
                <a:latin typeface="微软雅黑" pitchFamily="34" charset="-122"/>
                <a:ea typeface="微软雅黑" pitchFamily="34" charset="-122"/>
              </a:rPr>
              <a:t>（报文）</a:t>
            </a:r>
            <a:endParaRPr lang="en-US" altLang="zh-CN" sz="1000" dirty="0">
              <a:latin typeface="微软雅黑" pitchFamily="34" charset="-122"/>
              <a:ea typeface="微软雅黑" pitchFamily="34" charset="-122"/>
            </a:endParaRPr>
          </a:p>
        </p:txBody>
      </p:sp>
      <p:sp>
        <p:nvSpPr>
          <p:cNvPr id="81" name="TextBox 117"/>
          <p:cNvSpPr txBox="1"/>
          <p:nvPr/>
        </p:nvSpPr>
        <p:spPr>
          <a:xfrm>
            <a:off x="8010001" y="1991255"/>
            <a:ext cx="788667"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Queue</a:t>
            </a:r>
            <a:r>
              <a:rPr lang="zh-CN" altLang="en-US" sz="1000" dirty="0">
                <a:latin typeface="微软雅黑" pitchFamily="34" charset="-122"/>
                <a:ea typeface="微软雅黑" pitchFamily="34" charset="-122"/>
              </a:rPr>
              <a:t>（队列）</a:t>
            </a:r>
            <a:endParaRPr lang="en-US" altLang="zh-CN" sz="1000" dirty="0">
              <a:latin typeface="微软雅黑" pitchFamily="34" charset="-122"/>
              <a:ea typeface="微软雅黑" pitchFamily="34" charset="-122"/>
            </a:endParaRPr>
          </a:p>
        </p:txBody>
      </p:sp>
      <p:pic>
        <p:nvPicPr>
          <p:cNvPr id="82" name="图片 81"/>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3773087" y="1500616"/>
            <a:ext cx="540000" cy="442800"/>
          </a:xfrm>
          <a:prstGeom prst="rect">
            <a:avLst/>
          </a:prstGeom>
        </p:spPr>
      </p:pic>
      <p:sp>
        <p:nvSpPr>
          <p:cNvPr id="83" name="TextBox 105"/>
          <p:cNvSpPr txBox="1"/>
          <p:nvPr/>
        </p:nvSpPr>
        <p:spPr>
          <a:xfrm>
            <a:off x="3627668" y="1991255"/>
            <a:ext cx="868491"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出差</a:t>
            </a:r>
            <a:endParaRPr lang="zh-CN" altLang="en-US" sz="1000" dirty="0">
              <a:latin typeface="微软雅黑" pitchFamily="34" charset="-122"/>
              <a:ea typeface="微软雅黑" pitchFamily="34" charset="-122"/>
            </a:endParaRPr>
          </a:p>
        </p:txBody>
      </p:sp>
      <p:pic>
        <p:nvPicPr>
          <p:cNvPr id="84" name="图片 83" descr="通用网管-蓝.png"/>
          <p:cNvPicPr>
            <a:picLocks noChangeAspect="1"/>
          </p:cNvPicPr>
          <p:nvPr/>
        </p:nvPicPr>
        <p:blipFill>
          <a:blip r:embed="rId15" cstate="print"/>
          <a:stretch>
            <a:fillRect/>
          </a:stretch>
        </p:blipFill>
        <p:spPr>
          <a:xfrm>
            <a:off x="8138949" y="1763956"/>
            <a:ext cx="540000" cy="141484"/>
          </a:xfrm>
          <a:prstGeom prst="rect">
            <a:avLst/>
          </a:prstGeom>
        </p:spPr>
      </p:pic>
      <p:pic>
        <p:nvPicPr>
          <p:cNvPr id="86" name="图片 85" descr="内网小型网管.png"/>
          <p:cNvPicPr>
            <a:picLocks noChangeAspect="1"/>
          </p:cNvPicPr>
          <p:nvPr/>
        </p:nvPicPr>
        <p:blipFill>
          <a:blip r:embed="rId16" cstate="print"/>
          <a:stretch>
            <a:fillRect/>
          </a:stretch>
        </p:blipFill>
        <p:spPr>
          <a:xfrm>
            <a:off x="7022190" y="1644202"/>
            <a:ext cx="540000" cy="319092"/>
          </a:xfrm>
          <a:prstGeom prst="rect">
            <a:avLst/>
          </a:prstGeom>
        </p:spPr>
      </p:pic>
      <p:pic>
        <p:nvPicPr>
          <p:cNvPr id="89" name="图片 88" descr="大型网管-蓝.png"/>
          <p:cNvPicPr>
            <a:picLocks noChangeAspect="1"/>
          </p:cNvPicPr>
          <p:nvPr/>
        </p:nvPicPr>
        <p:blipFill>
          <a:blip r:embed="rId17" cstate="print"/>
          <a:stretch>
            <a:fillRect/>
          </a:stretch>
        </p:blipFill>
        <p:spPr>
          <a:xfrm>
            <a:off x="5997146" y="1731190"/>
            <a:ext cx="540000" cy="141484"/>
          </a:xfrm>
          <a:prstGeom prst="rect">
            <a:avLst/>
          </a:prstGeom>
        </p:spPr>
      </p:pic>
      <p:pic>
        <p:nvPicPr>
          <p:cNvPr id="91" name="图片 90" descr="无线网桥-蓝.png"/>
          <p:cNvPicPr>
            <a:picLocks noChangeAspect="1"/>
          </p:cNvPicPr>
          <p:nvPr/>
        </p:nvPicPr>
        <p:blipFill>
          <a:blip r:embed="rId18" cstate="print"/>
          <a:stretch>
            <a:fillRect/>
          </a:stretch>
        </p:blipFill>
        <p:spPr>
          <a:xfrm>
            <a:off x="551162" y="2947102"/>
            <a:ext cx="540000" cy="97078"/>
          </a:xfrm>
          <a:prstGeom prst="rect">
            <a:avLst/>
          </a:prstGeom>
        </p:spPr>
      </p:pic>
      <p:pic>
        <p:nvPicPr>
          <p:cNvPr id="97" name="图片 96" descr="故障链路.png"/>
          <p:cNvPicPr>
            <a:picLocks noChangeAspect="1"/>
          </p:cNvPicPr>
          <p:nvPr/>
        </p:nvPicPr>
        <p:blipFill>
          <a:blip r:embed="rId19" cstate="print"/>
          <a:stretch>
            <a:fillRect/>
          </a:stretch>
        </p:blipFill>
        <p:spPr>
          <a:xfrm>
            <a:off x="3773087" y="2697608"/>
            <a:ext cx="540000" cy="402667"/>
          </a:xfrm>
          <a:prstGeom prst="rect">
            <a:avLst/>
          </a:prstGeom>
        </p:spPr>
      </p:pic>
      <p:pic>
        <p:nvPicPr>
          <p:cNvPr id="98" name="图片 97" descr="SAN网络-蓝.png"/>
          <p:cNvPicPr>
            <a:picLocks noChangeAspect="1"/>
          </p:cNvPicPr>
          <p:nvPr/>
        </p:nvPicPr>
        <p:blipFill>
          <a:blip r:embed="rId20" cstate="print"/>
          <a:stretch>
            <a:fillRect/>
          </a:stretch>
        </p:blipFill>
        <p:spPr>
          <a:xfrm>
            <a:off x="5008886" y="2652987"/>
            <a:ext cx="267540" cy="438311"/>
          </a:xfrm>
          <a:prstGeom prst="rect">
            <a:avLst/>
          </a:prstGeom>
        </p:spPr>
      </p:pic>
      <p:pic>
        <p:nvPicPr>
          <p:cNvPr id="47" name="图片 46" descr="IP电话.png"/>
          <p:cNvPicPr>
            <a:picLocks noChangeAspect="1"/>
          </p:cNvPicPr>
          <p:nvPr/>
        </p:nvPicPr>
        <p:blipFill>
          <a:blip r:embed="rId21" cstate="print"/>
          <a:stretch>
            <a:fillRect/>
          </a:stretch>
        </p:blipFill>
        <p:spPr>
          <a:xfrm>
            <a:off x="1575873" y="2592675"/>
            <a:ext cx="539947" cy="507600"/>
          </a:xfrm>
          <a:prstGeom prst="rect">
            <a:avLst/>
          </a:prstGeom>
        </p:spPr>
      </p:pic>
      <p:pic>
        <p:nvPicPr>
          <p:cNvPr id="49" name="图片 48" descr="PC.png"/>
          <p:cNvPicPr>
            <a:picLocks noChangeAspect="1"/>
          </p:cNvPicPr>
          <p:nvPr/>
        </p:nvPicPr>
        <p:blipFill>
          <a:blip r:embed="rId22" cstate="print"/>
          <a:stretch>
            <a:fillRect/>
          </a:stretch>
        </p:blipFill>
        <p:spPr>
          <a:xfrm>
            <a:off x="2717340" y="2643627"/>
            <a:ext cx="539063" cy="414000"/>
          </a:xfrm>
          <a:prstGeom prst="rect">
            <a:avLst/>
          </a:prstGeom>
        </p:spPr>
      </p:pic>
      <p:pic>
        <p:nvPicPr>
          <p:cNvPr id="85" name="图片 84" descr="笔记本电脑.png"/>
          <p:cNvPicPr>
            <a:picLocks noChangeAspect="1"/>
          </p:cNvPicPr>
          <p:nvPr/>
        </p:nvPicPr>
        <p:blipFill>
          <a:blip r:embed="rId23" cstate="print"/>
          <a:stretch>
            <a:fillRect/>
          </a:stretch>
        </p:blipFill>
        <p:spPr>
          <a:xfrm>
            <a:off x="5997367" y="2729741"/>
            <a:ext cx="539779" cy="338400"/>
          </a:xfrm>
          <a:prstGeom prst="rect">
            <a:avLst/>
          </a:prstGeom>
        </p:spPr>
      </p:pic>
    </p:spTree>
    <p:extLst>
      <p:ext uri="{BB962C8B-B14F-4D97-AF65-F5344CB8AC3E}">
        <p14:creationId xmlns:p14="http://schemas.microsoft.com/office/powerpoint/2010/main" val="3897844685"/>
      </p:ext>
    </p:extLst>
  </p:cSld>
  <p:clrMapOvr>
    <a:masterClrMapping/>
  </p:clrMapOvr>
  <p:transition advClick="0" advTm="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505232" y="445879"/>
            <a:ext cx="540000" cy="442800"/>
          </a:xfrm>
          <a:prstGeom prst="rect">
            <a:avLst/>
          </a:prstGeom>
        </p:spPr>
      </p:pic>
      <p:pic>
        <p:nvPicPr>
          <p:cNvPr id="35" name="图片 3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587130" y="445879"/>
            <a:ext cx="540000" cy="442800"/>
          </a:xfrm>
          <a:prstGeom prst="rect">
            <a:avLst/>
          </a:prstGeom>
        </p:spPr>
      </p:pic>
      <p:pic>
        <p:nvPicPr>
          <p:cNvPr id="36" name="图片 35"/>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2708452" y="446881"/>
            <a:ext cx="540000" cy="442800"/>
          </a:xfrm>
          <a:prstGeom prst="rect">
            <a:avLst/>
          </a:prstGeom>
        </p:spPr>
      </p:pic>
      <p:pic>
        <p:nvPicPr>
          <p:cNvPr id="37" name="图片 36"/>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766725" y="445879"/>
            <a:ext cx="540000" cy="442800"/>
          </a:xfrm>
          <a:prstGeom prst="rect">
            <a:avLst/>
          </a:prstGeom>
        </p:spPr>
      </p:pic>
      <p:pic>
        <p:nvPicPr>
          <p:cNvPr id="38" name="图片 37"/>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839255" y="445879"/>
            <a:ext cx="540000" cy="442800"/>
          </a:xfrm>
          <a:prstGeom prst="rect">
            <a:avLst/>
          </a:prstGeom>
        </p:spPr>
      </p:pic>
      <p:pic>
        <p:nvPicPr>
          <p:cNvPr id="39" name="图片 38"/>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914115" y="446881"/>
            <a:ext cx="540000" cy="442800"/>
          </a:xfrm>
          <a:prstGeom prst="rect">
            <a:avLst/>
          </a:prstGeom>
        </p:spPr>
      </p:pic>
      <p:pic>
        <p:nvPicPr>
          <p:cNvPr id="40" name="图片 39"/>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984767" y="445879"/>
            <a:ext cx="540000" cy="442800"/>
          </a:xfrm>
          <a:prstGeom prst="rect">
            <a:avLst/>
          </a:prstGeom>
        </p:spPr>
      </p:pic>
      <p:pic>
        <p:nvPicPr>
          <p:cNvPr id="41" name="图片 40"/>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1593756" y="1518097"/>
            <a:ext cx="540000" cy="442800"/>
          </a:xfrm>
          <a:prstGeom prst="rect">
            <a:avLst/>
          </a:prstGeom>
        </p:spPr>
      </p:pic>
      <p:pic>
        <p:nvPicPr>
          <p:cNvPr id="42" name="图片 41"/>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2707688" y="1507242"/>
            <a:ext cx="540000" cy="442800"/>
          </a:xfrm>
          <a:prstGeom prst="rect">
            <a:avLst/>
          </a:prstGeom>
        </p:spPr>
      </p:pic>
      <p:pic>
        <p:nvPicPr>
          <p:cNvPr id="43" name="图片 4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08370" y="1386496"/>
            <a:ext cx="438372" cy="576000"/>
          </a:xfrm>
          <a:prstGeom prst="rect">
            <a:avLst/>
          </a:prstGeom>
        </p:spPr>
      </p:pic>
      <p:pic>
        <p:nvPicPr>
          <p:cNvPr id="44" name="图片 4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02846" y="1732274"/>
            <a:ext cx="534300" cy="140400"/>
          </a:xfrm>
          <a:prstGeom prst="rect">
            <a:avLst/>
          </a:prstGeom>
        </p:spPr>
      </p:pic>
      <p:pic>
        <p:nvPicPr>
          <p:cNvPr id="45" name="图片 4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055321" y="1658005"/>
            <a:ext cx="493222" cy="288488"/>
          </a:xfrm>
          <a:prstGeom prst="rect">
            <a:avLst/>
          </a:prstGeom>
        </p:spPr>
      </p:pic>
      <p:pic>
        <p:nvPicPr>
          <p:cNvPr id="46" name="图片 4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44649" y="1763956"/>
            <a:ext cx="534300" cy="140400"/>
          </a:xfrm>
          <a:prstGeom prst="rect">
            <a:avLst/>
          </a:prstGeom>
        </p:spPr>
      </p:pic>
      <p:pic>
        <p:nvPicPr>
          <p:cNvPr id="47" name="图片 46"/>
          <p:cNvPicPr>
            <a:picLocks/>
          </p:cNvPicPr>
          <p:nvPr/>
        </p:nvPicPr>
        <p:blipFill>
          <a:blip r:embed="rId15" cstate="print">
            <a:extLst>
              <a:ext uri="{28A0092B-C50C-407E-A947-70E740481C1C}">
                <a14:useLocalDpi xmlns:a14="http://schemas.microsoft.com/office/drawing/2010/main" val="0"/>
              </a:ext>
            </a:extLst>
          </a:blip>
          <a:stretch>
            <a:fillRect/>
          </a:stretch>
        </p:blipFill>
        <p:spPr>
          <a:xfrm>
            <a:off x="505232" y="1496239"/>
            <a:ext cx="540000" cy="442800"/>
          </a:xfrm>
          <a:prstGeom prst="rect">
            <a:avLst/>
          </a:prstGeom>
        </p:spPr>
      </p:pic>
      <p:pic>
        <p:nvPicPr>
          <p:cNvPr id="48" name="图片 47"/>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060024" y="446881"/>
            <a:ext cx="540000" cy="442800"/>
          </a:xfrm>
          <a:prstGeom prst="rect">
            <a:avLst/>
          </a:prstGeom>
        </p:spPr>
      </p:pic>
      <p:pic>
        <p:nvPicPr>
          <p:cNvPr id="49" name="图片 48"/>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3773087" y="1500616"/>
            <a:ext cx="540000" cy="442800"/>
          </a:xfrm>
          <a:prstGeom prst="rect">
            <a:avLst/>
          </a:prstGeom>
        </p:spPr>
      </p:pic>
      <p:sp>
        <p:nvSpPr>
          <p:cNvPr id="50" name="TextBox 4"/>
          <p:cNvSpPr txBox="1"/>
          <p:nvPr/>
        </p:nvSpPr>
        <p:spPr>
          <a:xfrm>
            <a:off x="4592084" y="924883"/>
            <a:ext cx="1076672"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企业网络用户</a:t>
            </a:r>
          </a:p>
        </p:txBody>
      </p:sp>
      <p:sp>
        <p:nvSpPr>
          <p:cNvPr id="51" name="TextBox 81"/>
          <p:cNvSpPr txBox="1"/>
          <p:nvPr/>
        </p:nvSpPr>
        <p:spPr>
          <a:xfrm>
            <a:off x="1367173" y="924883"/>
            <a:ext cx="98685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云平台管理员</a:t>
            </a:r>
          </a:p>
        </p:txBody>
      </p:sp>
      <p:sp>
        <p:nvSpPr>
          <p:cNvPr id="52" name="TextBox 84"/>
          <p:cNvSpPr txBox="1"/>
          <p:nvPr/>
        </p:nvSpPr>
        <p:spPr>
          <a:xfrm>
            <a:off x="2538927" y="924883"/>
            <a:ext cx="89589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租户管理员</a:t>
            </a:r>
          </a:p>
        </p:txBody>
      </p:sp>
      <p:sp>
        <p:nvSpPr>
          <p:cNvPr id="53" name="TextBox 87"/>
          <p:cNvSpPr txBox="1"/>
          <p:nvPr/>
        </p:nvSpPr>
        <p:spPr>
          <a:xfrm>
            <a:off x="3556667" y="924883"/>
            <a:ext cx="9527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个人网络用户</a:t>
            </a:r>
          </a:p>
        </p:txBody>
      </p:sp>
      <p:sp>
        <p:nvSpPr>
          <p:cNvPr id="54" name="TextBox 96"/>
          <p:cNvSpPr txBox="1"/>
          <p:nvPr/>
        </p:nvSpPr>
        <p:spPr>
          <a:xfrm>
            <a:off x="6909548" y="924883"/>
            <a:ext cx="679090"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企  业</a:t>
            </a:r>
          </a:p>
        </p:txBody>
      </p:sp>
      <p:sp>
        <p:nvSpPr>
          <p:cNvPr id="55" name="TextBox 99"/>
          <p:cNvSpPr txBox="1"/>
          <p:nvPr/>
        </p:nvSpPr>
        <p:spPr>
          <a:xfrm>
            <a:off x="367720" y="1991255"/>
            <a:ext cx="80711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住  宅</a:t>
            </a:r>
          </a:p>
        </p:txBody>
      </p:sp>
      <p:sp>
        <p:nvSpPr>
          <p:cNvPr id="56" name="TextBox 105"/>
          <p:cNvSpPr txBox="1"/>
          <p:nvPr/>
        </p:nvSpPr>
        <p:spPr>
          <a:xfrm>
            <a:off x="2546448" y="1991255"/>
            <a:ext cx="86849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分光器</a:t>
            </a:r>
          </a:p>
        </p:txBody>
      </p:sp>
      <p:sp>
        <p:nvSpPr>
          <p:cNvPr id="57" name="TextBox 120"/>
          <p:cNvSpPr txBox="1"/>
          <p:nvPr/>
        </p:nvSpPr>
        <p:spPr>
          <a:xfrm>
            <a:off x="5855612" y="924883"/>
            <a:ext cx="69478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商业中心</a:t>
            </a:r>
          </a:p>
        </p:txBody>
      </p:sp>
      <p:sp>
        <p:nvSpPr>
          <p:cNvPr id="58" name="TextBox 123"/>
          <p:cNvSpPr txBox="1"/>
          <p:nvPr/>
        </p:nvSpPr>
        <p:spPr>
          <a:xfrm>
            <a:off x="2526300" y="3202792"/>
            <a:ext cx="868378"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PC</a:t>
            </a:r>
            <a:endParaRPr lang="zh-CN" altLang="en-US" sz="1000" dirty="0">
              <a:latin typeface="微软雅黑" pitchFamily="34" charset="-122"/>
              <a:ea typeface="微软雅黑" pitchFamily="34" charset="-122"/>
            </a:endParaRPr>
          </a:p>
        </p:txBody>
      </p:sp>
      <p:sp>
        <p:nvSpPr>
          <p:cNvPr id="59" name="TextBox 126"/>
          <p:cNvSpPr txBox="1"/>
          <p:nvPr/>
        </p:nvSpPr>
        <p:spPr>
          <a:xfrm>
            <a:off x="3647546" y="3202792"/>
            <a:ext cx="729961"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pad</a:t>
            </a:r>
          </a:p>
        </p:txBody>
      </p:sp>
      <p:sp>
        <p:nvSpPr>
          <p:cNvPr id="60" name="TextBox 129"/>
          <p:cNvSpPr txBox="1"/>
          <p:nvPr/>
        </p:nvSpPr>
        <p:spPr>
          <a:xfrm>
            <a:off x="4757821" y="3202792"/>
            <a:ext cx="736671"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手机</a:t>
            </a:r>
          </a:p>
        </p:txBody>
      </p:sp>
      <p:sp>
        <p:nvSpPr>
          <p:cNvPr id="61" name="TextBox 132"/>
          <p:cNvSpPr txBox="1"/>
          <p:nvPr/>
        </p:nvSpPr>
        <p:spPr>
          <a:xfrm>
            <a:off x="5821154" y="3202792"/>
            <a:ext cx="887822" cy="400110"/>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笔记本电脑</a:t>
            </a:r>
            <a:r>
              <a:rPr lang="en-US" altLang="zh-CN" sz="1000" dirty="0">
                <a:latin typeface="微软雅黑" pitchFamily="34" charset="-122"/>
                <a:ea typeface="微软雅黑" pitchFamily="34" charset="-122"/>
              </a:rPr>
              <a:t>/</a:t>
            </a:r>
            <a:r>
              <a:rPr lang="zh-CN" altLang="en-US" sz="1000" dirty="0">
                <a:latin typeface="微软雅黑" pitchFamily="34" charset="-122"/>
                <a:ea typeface="微软雅黑" pitchFamily="34" charset="-122"/>
              </a:rPr>
              <a:t>便携机</a:t>
            </a:r>
          </a:p>
        </p:txBody>
      </p:sp>
      <p:sp>
        <p:nvSpPr>
          <p:cNvPr id="62" name="TextBox 150"/>
          <p:cNvSpPr txBox="1"/>
          <p:nvPr/>
        </p:nvSpPr>
        <p:spPr>
          <a:xfrm>
            <a:off x="1282641" y="3202792"/>
            <a:ext cx="1038584" cy="246221"/>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IP</a:t>
            </a:r>
            <a:r>
              <a:rPr lang="zh-CN" altLang="en-US" sz="1000" dirty="0">
                <a:latin typeface="微软雅黑" pitchFamily="34" charset="-122"/>
                <a:ea typeface="微软雅黑" pitchFamily="34" charset="-122"/>
              </a:rPr>
              <a:t>电话</a:t>
            </a:r>
            <a:endParaRPr lang="en-US" altLang="zh-CN" sz="1000" dirty="0">
              <a:latin typeface="微软雅黑" pitchFamily="34" charset="-122"/>
              <a:ea typeface="微软雅黑" pitchFamily="34" charset="-122"/>
            </a:endParaRPr>
          </a:p>
        </p:txBody>
      </p:sp>
      <p:sp>
        <p:nvSpPr>
          <p:cNvPr id="63" name="TextBox 153"/>
          <p:cNvSpPr txBox="1"/>
          <p:nvPr/>
        </p:nvSpPr>
        <p:spPr>
          <a:xfrm>
            <a:off x="447384" y="924883"/>
            <a:ext cx="617726"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管理员</a:t>
            </a:r>
          </a:p>
        </p:txBody>
      </p:sp>
      <p:sp>
        <p:nvSpPr>
          <p:cNvPr id="72" name="TextBox 159"/>
          <p:cNvSpPr txBox="1"/>
          <p:nvPr/>
        </p:nvSpPr>
        <p:spPr>
          <a:xfrm>
            <a:off x="1453311" y="1991255"/>
            <a:ext cx="79011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小  区</a:t>
            </a:r>
          </a:p>
        </p:txBody>
      </p:sp>
      <p:sp>
        <p:nvSpPr>
          <p:cNvPr id="73" name="TextBox 81"/>
          <p:cNvSpPr txBox="1"/>
          <p:nvPr/>
        </p:nvSpPr>
        <p:spPr>
          <a:xfrm>
            <a:off x="7887161" y="924883"/>
            <a:ext cx="945044"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酒  店</a:t>
            </a:r>
          </a:p>
        </p:txBody>
      </p:sp>
      <p:sp>
        <p:nvSpPr>
          <p:cNvPr id="74" name="TextBox 58"/>
          <p:cNvSpPr txBox="1"/>
          <p:nvPr/>
        </p:nvSpPr>
        <p:spPr>
          <a:xfrm>
            <a:off x="551162" y="3202792"/>
            <a:ext cx="515267"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隧  道</a:t>
            </a:r>
          </a:p>
        </p:txBody>
      </p:sp>
      <p:sp>
        <p:nvSpPr>
          <p:cNvPr id="75" name="TextBox 108"/>
          <p:cNvSpPr txBox="1"/>
          <p:nvPr/>
        </p:nvSpPr>
        <p:spPr>
          <a:xfrm>
            <a:off x="4906075" y="1991255"/>
            <a:ext cx="473179" cy="246221"/>
          </a:xfrm>
          <a:prstGeom prst="rect">
            <a:avLst/>
          </a:prstGeom>
          <a:noFill/>
        </p:spPr>
        <p:txBody>
          <a:bodyPr wrap="square" rtlCol="0">
            <a:spAutoFit/>
          </a:bodyPr>
          <a:lstStyle/>
          <a:p>
            <a:pPr algn="ctr"/>
            <a:r>
              <a:rPr lang="zh-CN" altLang="en-US" sz="1000" dirty="0">
                <a:latin typeface="微软雅黑" pitchFamily="34" charset="-122"/>
                <a:ea typeface="微软雅黑" pitchFamily="34" charset="-122"/>
              </a:rPr>
              <a:t>基站</a:t>
            </a:r>
          </a:p>
        </p:txBody>
      </p:sp>
      <p:sp>
        <p:nvSpPr>
          <p:cNvPr id="76" name="TextBox 111"/>
          <p:cNvSpPr txBox="1"/>
          <p:nvPr/>
        </p:nvSpPr>
        <p:spPr>
          <a:xfrm>
            <a:off x="5824551" y="1991255"/>
            <a:ext cx="825568" cy="400110"/>
          </a:xfrm>
          <a:prstGeom prst="rect">
            <a:avLst/>
          </a:prstGeom>
          <a:noFill/>
        </p:spPr>
        <p:txBody>
          <a:bodyPr wrap="square" rtlCol="0">
            <a:spAutoFit/>
          </a:bodyPr>
          <a:lstStyle/>
          <a:p>
            <a:pPr algn="ctr"/>
            <a:r>
              <a:rPr lang="en-US" altLang="zh-CN" sz="1000" dirty="0" err="1">
                <a:latin typeface="微软雅黑" pitchFamily="34" charset="-122"/>
                <a:ea typeface="微软雅黑" pitchFamily="34" charset="-122"/>
              </a:rPr>
              <a:t>Queue+packet</a:t>
            </a:r>
            <a:endParaRPr lang="zh-CN" altLang="en-US" sz="1000" dirty="0">
              <a:latin typeface="微软雅黑" pitchFamily="34" charset="-122"/>
              <a:ea typeface="微软雅黑" pitchFamily="34" charset="-122"/>
            </a:endParaRPr>
          </a:p>
        </p:txBody>
      </p:sp>
      <p:sp>
        <p:nvSpPr>
          <p:cNvPr id="77" name="TextBox 114"/>
          <p:cNvSpPr txBox="1"/>
          <p:nvPr/>
        </p:nvSpPr>
        <p:spPr>
          <a:xfrm>
            <a:off x="6959545" y="1991255"/>
            <a:ext cx="729961"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Packet</a:t>
            </a:r>
            <a:r>
              <a:rPr lang="zh-CN" altLang="en-US" sz="1000" dirty="0">
                <a:latin typeface="微软雅黑" pitchFamily="34" charset="-122"/>
                <a:ea typeface="微软雅黑" pitchFamily="34" charset="-122"/>
              </a:rPr>
              <a:t>（报文）</a:t>
            </a:r>
            <a:endParaRPr lang="en-US" altLang="zh-CN" sz="1000" dirty="0">
              <a:latin typeface="微软雅黑" pitchFamily="34" charset="-122"/>
              <a:ea typeface="微软雅黑" pitchFamily="34" charset="-122"/>
            </a:endParaRPr>
          </a:p>
        </p:txBody>
      </p:sp>
      <p:sp>
        <p:nvSpPr>
          <p:cNvPr id="78" name="TextBox 117"/>
          <p:cNvSpPr txBox="1"/>
          <p:nvPr/>
        </p:nvSpPr>
        <p:spPr>
          <a:xfrm>
            <a:off x="8010001" y="1991255"/>
            <a:ext cx="788667" cy="400110"/>
          </a:xfrm>
          <a:prstGeom prst="rect">
            <a:avLst/>
          </a:prstGeom>
          <a:noFill/>
        </p:spPr>
        <p:txBody>
          <a:bodyPr wrap="square" rtlCol="0">
            <a:spAutoFit/>
          </a:bodyPr>
          <a:lstStyle/>
          <a:p>
            <a:pPr algn="ctr"/>
            <a:r>
              <a:rPr lang="en-US" altLang="zh-CN" sz="1000" dirty="0">
                <a:latin typeface="微软雅黑" pitchFamily="34" charset="-122"/>
                <a:ea typeface="微软雅黑" pitchFamily="34" charset="-122"/>
              </a:rPr>
              <a:t>Queue</a:t>
            </a:r>
            <a:r>
              <a:rPr lang="zh-CN" altLang="en-US" sz="1000" dirty="0">
                <a:latin typeface="微软雅黑" pitchFamily="34" charset="-122"/>
                <a:ea typeface="微软雅黑" pitchFamily="34" charset="-122"/>
              </a:rPr>
              <a:t>（队列）</a:t>
            </a:r>
            <a:endParaRPr lang="en-US" altLang="zh-CN" sz="1000" dirty="0">
              <a:latin typeface="微软雅黑" pitchFamily="34" charset="-122"/>
              <a:ea typeface="微软雅黑" pitchFamily="34" charset="-122"/>
            </a:endParaRPr>
          </a:p>
        </p:txBody>
      </p:sp>
      <p:sp>
        <p:nvSpPr>
          <p:cNvPr id="79" name="TextBox 105"/>
          <p:cNvSpPr txBox="1"/>
          <p:nvPr/>
        </p:nvSpPr>
        <p:spPr>
          <a:xfrm>
            <a:off x="3627668" y="1991255"/>
            <a:ext cx="868491" cy="246221"/>
          </a:xfrm>
          <a:prstGeom prst="rect">
            <a:avLst/>
          </a:prstGeom>
          <a:noFill/>
        </p:spPr>
        <p:txBody>
          <a:bodyPr wrap="square" rtlCol="0">
            <a:spAutoFit/>
          </a:bodyPr>
          <a:lstStyle/>
          <a:p>
            <a:pPr algn="ctr"/>
            <a:r>
              <a:rPr lang="zh-CN" altLang="en-US" sz="1000" dirty="0" smtClean="0">
                <a:latin typeface="微软雅黑" pitchFamily="34" charset="-122"/>
                <a:ea typeface="微软雅黑" pitchFamily="34" charset="-122"/>
              </a:rPr>
              <a:t>出差</a:t>
            </a:r>
            <a:endParaRPr lang="zh-CN" altLang="en-US" sz="1000" dirty="0">
              <a:latin typeface="微软雅黑" pitchFamily="34" charset="-122"/>
              <a:ea typeface="微软雅黑" pitchFamily="34" charset="-122"/>
            </a:endParaRPr>
          </a:p>
        </p:txBody>
      </p:sp>
      <p:pic>
        <p:nvPicPr>
          <p:cNvPr id="80" name="图片 79" descr="无线网桥-蓝.png"/>
          <p:cNvPicPr>
            <a:picLocks noChangeAspect="1"/>
          </p:cNvPicPr>
          <p:nvPr/>
        </p:nvPicPr>
        <p:blipFill>
          <a:blip r:embed="rId18" cstate="print"/>
          <a:stretch>
            <a:fillRect/>
          </a:stretch>
        </p:blipFill>
        <p:spPr>
          <a:xfrm>
            <a:off x="551162" y="2947102"/>
            <a:ext cx="540000" cy="97078"/>
          </a:xfrm>
          <a:prstGeom prst="rect">
            <a:avLst/>
          </a:prstGeom>
        </p:spPr>
      </p:pic>
      <p:pic>
        <p:nvPicPr>
          <p:cNvPr id="83" name="图片 82" descr="故障链路.png"/>
          <p:cNvPicPr>
            <a:picLocks noChangeAspect="1"/>
          </p:cNvPicPr>
          <p:nvPr/>
        </p:nvPicPr>
        <p:blipFill>
          <a:blip r:embed="rId19" cstate="print"/>
          <a:stretch>
            <a:fillRect/>
          </a:stretch>
        </p:blipFill>
        <p:spPr>
          <a:xfrm>
            <a:off x="3773087" y="2697608"/>
            <a:ext cx="540000" cy="402667"/>
          </a:xfrm>
          <a:prstGeom prst="rect">
            <a:avLst/>
          </a:prstGeom>
        </p:spPr>
      </p:pic>
      <p:pic>
        <p:nvPicPr>
          <p:cNvPr id="84" name="图片 83" descr="SAN网络-蓝.png"/>
          <p:cNvPicPr>
            <a:picLocks noChangeAspect="1"/>
          </p:cNvPicPr>
          <p:nvPr/>
        </p:nvPicPr>
        <p:blipFill>
          <a:blip r:embed="rId20" cstate="print"/>
          <a:stretch>
            <a:fillRect/>
          </a:stretch>
        </p:blipFill>
        <p:spPr>
          <a:xfrm>
            <a:off x="5008886" y="2652987"/>
            <a:ext cx="267540" cy="438311"/>
          </a:xfrm>
          <a:prstGeom prst="rect">
            <a:avLst/>
          </a:prstGeom>
        </p:spPr>
      </p:pic>
      <p:pic>
        <p:nvPicPr>
          <p:cNvPr id="65" name="图片 64" descr="IP电话.png"/>
          <p:cNvPicPr>
            <a:picLocks noChangeAspect="1"/>
          </p:cNvPicPr>
          <p:nvPr/>
        </p:nvPicPr>
        <p:blipFill>
          <a:blip r:embed="rId21" cstate="print"/>
          <a:stretch>
            <a:fillRect/>
          </a:stretch>
        </p:blipFill>
        <p:spPr>
          <a:xfrm>
            <a:off x="1531959" y="2618342"/>
            <a:ext cx="539947" cy="507600"/>
          </a:xfrm>
          <a:prstGeom prst="rect">
            <a:avLst/>
          </a:prstGeom>
        </p:spPr>
      </p:pic>
      <p:pic>
        <p:nvPicPr>
          <p:cNvPr id="66" name="图片 65" descr="PC.png"/>
          <p:cNvPicPr>
            <a:picLocks noChangeAspect="1"/>
          </p:cNvPicPr>
          <p:nvPr/>
        </p:nvPicPr>
        <p:blipFill>
          <a:blip r:embed="rId22" cstate="print"/>
          <a:stretch>
            <a:fillRect/>
          </a:stretch>
        </p:blipFill>
        <p:spPr>
          <a:xfrm>
            <a:off x="2690957" y="2665142"/>
            <a:ext cx="539063" cy="414000"/>
          </a:xfrm>
          <a:prstGeom prst="rect">
            <a:avLst/>
          </a:prstGeom>
        </p:spPr>
      </p:pic>
      <p:pic>
        <p:nvPicPr>
          <p:cNvPr id="67" name="图片 66" descr="笔记本电脑.png"/>
          <p:cNvPicPr>
            <a:picLocks noChangeAspect="1"/>
          </p:cNvPicPr>
          <p:nvPr/>
        </p:nvPicPr>
        <p:blipFill>
          <a:blip r:embed="rId23" cstate="print"/>
          <a:stretch>
            <a:fillRect/>
          </a:stretch>
        </p:blipFill>
        <p:spPr>
          <a:xfrm>
            <a:off x="6014268" y="2720024"/>
            <a:ext cx="539779" cy="338400"/>
          </a:xfrm>
          <a:prstGeom prst="rect">
            <a:avLst/>
          </a:prstGeom>
        </p:spPr>
      </p:pic>
    </p:spTree>
    <p:extLst>
      <p:ext uri="{BB962C8B-B14F-4D97-AF65-F5344CB8AC3E}">
        <p14:creationId xmlns:p14="http://schemas.microsoft.com/office/powerpoint/2010/main" val="2709843963"/>
      </p:ext>
    </p:extLst>
  </p:cSld>
  <p:clrMapOvr>
    <a:masterClrMapping/>
  </p:clrMapOvr>
  <p:transition advClick="0" advTm="8000"/>
  <p:timing>
    <p:tnLst>
      <p:par>
        <p:cTn id="1" dur="indefinite" restart="never" nodeType="tmRoot"/>
      </p:par>
    </p:tnLst>
  </p:timing>
</p:sld>
</file>

<file path=ppt/theme/theme1.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自定义设计方案">
  <a:themeElements>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lnDef>
  </a:objectDefaults>
  <a:extraClrSchemeLst>
    <a:extraClrScheme>
      <a:clrScheme name="1_自定义设计方案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2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17452</TotalTime>
  <Words>466</Words>
  <Application>Microsoft Office PowerPoint</Application>
  <PresentationFormat>全屏显示(16:9)</PresentationFormat>
  <Paragraphs>217</Paragraphs>
  <Slides>10</Slides>
  <Notes>3</Notes>
  <HiddenSlides>0</HiddenSlides>
  <MMClips>0</MMClips>
  <ScaleCrop>false</ScaleCrop>
  <HeadingPairs>
    <vt:vector size="6" baseType="variant">
      <vt:variant>
        <vt:lpstr>已用的字体</vt:lpstr>
      </vt:variant>
      <vt:variant>
        <vt:i4>10</vt:i4>
      </vt:variant>
      <vt:variant>
        <vt:lpstr>主题</vt:lpstr>
      </vt:variant>
      <vt:variant>
        <vt:i4>13</vt:i4>
      </vt:variant>
      <vt:variant>
        <vt:lpstr>幻灯片标题</vt:lpstr>
      </vt:variant>
      <vt:variant>
        <vt:i4>10</vt:i4>
      </vt:variant>
    </vt:vector>
  </HeadingPairs>
  <TitlesOfParts>
    <vt:vector size="33" baseType="lpstr">
      <vt:lpstr>FrutigerNext LT Medium</vt:lpstr>
      <vt:lpstr>FrutigerNext LT Regular</vt:lpstr>
      <vt:lpstr>ＭＳ Ｐゴシック</vt:lpstr>
      <vt:lpstr>黑体</vt:lpstr>
      <vt:lpstr>华文细黑</vt:lpstr>
      <vt:lpstr>宋体</vt:lpstr>
      <vt:lpstr>微软雅黑</vt:lpstr>
      <vt:lpstr>Arial</vt:lpstr>
      <vt:lpstr>Calibri</vt:lpstr>
      <vt:lpstr>Wingdings</vt:lpstr>
      <vt:lpstr>1_主题1</vt:lpstr>
      <vt:lpstr>8_主题1</vt:lpstr>
      <vt:lpstr>9_主题1</vt:lpstr>
      <vt:lpstr>2_自定义设计方案</vt:lpstr>
      <vt:lpstr>10_主题1</vt:lpstr>
      <vt:lpstr>11_主题1</vt:lpstr>
      <vt:lpstr>12_主题1</vt:lpstr>
      <vt:lpstr>13_主题1</vt:lpstr>
      <vt:lpstr>14_主题1</vt:lpstr>
      <vt:lpstr>15_主题1</vt:lpstr>
      <vt:lpstr>16_主题1</vt:lpstr>
      <vt:lpstr>3_自定义设计方案</vt:lpstr>
      <vt:lpstr>17_主题1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MC SYSTEM</dc:creator>
  <cp:lastModifiedBy>xiongmengyu</cp:lastModifiedBy>
  <cp:revision>914</cp:revision>
  <cp:lastPrinted>2011-04-14T06:54:53Z</cp:lastPrinted>
  <dcterms:created xsi:type="dcterms:W3CDTF">2010-09-30T06:00:50Z</dcterms:created>
  <dcterms:modified xsi:type="dcterms:W3CDTF">2016-11-28T01:46:47Z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(11)ZlCLfUlflytUj17RQQZRXLzkAyj8d4dd7sbN6B0uw/vbNTmRiv7gWvM+/ic1q2Qj+E8xbkbQ
tiF7OK+BWFvbymcUiVQzSXMHZf0szCDxPDMUjEzoVEeV1zHsC5XiEgNsJSg0apatv7L83LCt
FaWVHbTpsK4aOsz+orQQWpiKnFCU3EE1SnjZOJ9wvLkvcI4nHGnovfW5Kt9GDGSWu9FmTmPn
YFl1skJGjIRptwUQMe</vt:lpwstr>
  </property>
  <property fmtid="{D5CDD505-2E9C-101B-9397-08002B2CF9AE}" pid="3" name="_ms_pID_7253431">
    <vt:lpwstr>RODDJuXLyizTkL38Ir+defi+U6DNrVgEGwAMHsvKafKnL4x6ZTCUj7
w0wnfcDCXAP/JAhpJo8nQzsiQ1bgTNpPS0aGp0z1FopCNdB7wNKylUjiVx1pGIKxhenBFa1B
PIF+BwsSESAJs8e8H5lp5eaznTmIl+bUyo/4r2jtxWew3RFXy25QlBFoNtIP8pka0TsIzJtU
SuNAJdl8GVRCF/6Mc8jBFQAuhEqJt0KB/HtP</vt:lpwstr>
  </property>
  <property fmtid="{D5CDD505-2E9C-101B-9397-08002B2CF9AE}" pid="4" name="_ms_pID_7253432">
    <vt:lpwstr>d8DKAkXH6xUn3IVUx7QtyODLblU8IFM/L+uR
TV9kAn8JmwHrW50MzPNgLtTImySU4ujS6SVFFEBeZD0UKc0LnT05ctRFzjz0i5YT1P4RYFJR
1Ztt23i5f1IqUH3m0zRJDgvuhaez3sR6IakZJqMfnSWbAByAINTDGK6HTA/kdMx9FkmAwmBw
ULEwRY30eEVUQcHwsI++axYB+VLb5FQoCqez51ydOX8gx8Dq7roN+0</vt:lpwstr>
  </property>
  <property fmtid="{D5CDD505-2E9C-101B-9397-08002B2CF9AE}" pid="5" name="_ms_pID_7253433">
    <vt:lpwstr>fc38PzIrOAizb7YgJ1
WpvTRnfTdAC07N+QT0dpEj41zSzovpNWy2bFbsnAtlXzdwS6lnQ3ycyLipxWXh92D5yWgrB8
KZv5LEgYT+YV6BOGp9YrJNCkSXXMVOZxxwxCf72yg+7kFtxQpwHyQgEXR4NsXFwoFv77xr9T
6KHMFP22sLzf62Gdviq+jz+MNKSjhEVft9dtM0Nej0rEBMY/ZBCtY8iKVaRqpQSlo3wshIWb</vt:lpwstr>
  </property>
  <property fmtid="{D5CDD505-2E9C-101B-9397-08002B2CF9AE}" pid="6" name="_ms_pID_7253434">
    <vt:lpwstr>
W5s/VgynLVWFtK01+rTrX1en0BQKzi4nN4EKxzCti6sbqRJUGN/OljRK21JF7cbX74Y+W4Uw
fBmqUVSYMjIoRDIyNgr1H0IN/WwkUavJCczSprP2UYZOn//brMi1uvyF6P7SHGhzJ7xsx3Mu
cLTUyfqHeIuU/kTA6szeg/4DzjAoomxFLk4ybPLYK6AFKH9i/phpPNnlMk/jE4DKKSmY9Xyo
5i/ZIujJ4u5jKRtQ</vt:lpwstr>
  </property>
  <property fmtid="{D5CDD505-2E9C-101B-9397-08002B2CF9AE}" pid="7" name="_ms_pID_7253435">
    <vt:lpwstr>AR94MzAAkvOZiTsoyHEYGEo2E9J85/UQptaS7NpFPpO03bE0OXVliEXL
gV6S4CL28eS2+OeH1yTkzEB+UbrxSKZlKDFyoEH2/hZMIR2Xg9vIQJzPDaJywBOx1lut4TFR
rdU7rSQTN7X+79Y/oqC4lM0r4fEh5ZbBykGaYR8H6ppYP5TO1ejkIij2jy967jUuXrMqKIut
wJF0cggqkYNsH3iD+m9ROrGRS0soj5vzd2</vt:lpwstr>
  </property>
  <property fmtid="{D5CDD505-2E9C-101B-9397-08002B2CF9AE}" pid="8" name="_ms_pID_7253436">
    <vt:lpwstr>4mtCJCBNT+tpzeoKBjiY32AJ/WujAl0bWHxlKx
VBUzTn9FidL58sl4YlLDNqIc8mdYUpfoPZFywwm0YYi4m/YXD1czFcovUhP1jTgjCTVTvx+n
tz9MtFZYNv8aTEaWLc4N2+/n1hoVcJMrvu4GMIP9khIy0GlklpMMksrWyGPLyEZsdQ3Dz9o0
JKaExQgmWaggIYoxsyumWBu870EFJQmTiOp9fkJ1sAaF6OR9gycZ</vt:lpwstr>
  </property>
  <property fmtid="{D5CDD505-2E9C-101B-9397-08002B2CF9AE}" pid="9" name="_ms_pID_7253437">
    <vt:lpwstr>18vf7zMKyMqAIdqIR/4A
Y3XHxPo7mSjGwTgtrm3gdK5UI3zat62oeovTZsNS2S4qdXp7dfHREs1SvG7ztQd7S1wJ30u8
maWuwrNpYztSSigRlVSMt1sw7xSoLj36zWUNEWTPcIy0rUU0P5ibGW6ydpCdeO1hh+fR1/7l
rAnkY45tlXvs4s4Ma6ZMNoZbKROIIhmIJ9KD9DmxzEI9hN4iEpAZ9MMCup2uppmN/fAlIU</vt:lpwstr>
  </property>
  <property fmtid="{D5CDD505-2E9C-101B-9397-08002B2CF9AE}" pid="10" name="_ms_pID_7253438">
    <vt:lpwstr>Qr
OobVH061FJO/JdAV6jVaf57Ufa/NnWC9uDNeAs+jilGQvDtu6NVD1voY5o6LEomQXp9PBr22
Tp92Ke8zFDIKh6FFcHT4G5XEB6uykmoMfFk1e/DFN1eCSYEpBTsF/u2WdL8qJ2wM9lrleOJi
6FT8nz30faka8W5/RhTMuHEvL9dbGYKKcfxBKm81V1dv+El/4D3sccPESOllIcFkhXj7e17e
I8YgH4udJvIrXl</vt:lpwstr>
  </property>
  <property fmtid="{D5CDD505-2E9C-101B-9397-08002B2CF9AE}" pid="11" name="_ms_pID_7253439">
    <vt:lpwstr>hcJ6pkKnJorvZtnISHQxXSQxMnHyhq0momsE8hJGi6t+xeMN+wQursb/XN
Il9qV+mEo2TrWp2JijcXAKtCHEayIqxuT2uInbs4ZZwvRFoyAw0YYQE+MQfYcP3D6AFepNse
xygAiczcLEdz9EtSb9InsNHqj5F5n7vT1yRKIUB0LpIbco5u5wYYA9SIpaz+y2m05OKUL+Vq
wX8eu5D9hPHrG5l5Ui9ETGJiRmFWMiV6</vt:lpwstr>
  </property>
  <property fmtid="{D5CDD505-2E9C-101B-9397-08002B2CF9AE}" pid="12" name="_ms_pID_72534310">
    <vt:lpwstr>51qoVhsauo8=</vt:lpwstr>
  </property>
  <property fmtid="{D5CDD505-2E9C-101B-9397-08002B2CF9AE}" pid="13" name="_new_ms_pID_72543">
    <vt:lpwstr>(3)R4900XE1n6l1yKhgSBGLLU3Swy8Ei/Shpp4uhUkX/H5l26H5sJjlZ0oZPLHelI235dxK5UjG
odBlRz//+hKbTmqaJfB4b1fg3PrwDDUfDGCLeMGA53T/vvhhwtlqgDtFnUkx2I+2YnC1WJ63
QQ2efNzGd4VGfoYQ4Q0V2jIJ3y8wxSrv0COc19752Va5OlwbNvV6GqQ//gNM+HM+OlZjZPQa
CtV5u73aK+bScS1Jb3</vt:lpwstr>
  </property>
  <property fmtid="{D5CDD505-2E9C-101B-9397-08002B2CF9AE}" pid="14" name="_new_ms_pID_725431">
    <vt:lpwstr>/PkEaXutplnCK/qMMkWRgd5Gnwpvm+hPGwAnv6q8/yAom50Nb2vhOS
Jf6JzFaOzftjz4myl8ScOtqmL3+DI0WUByDfsXHDtm9pl4MXMmJ0PHKopEyNGZY8mJ9u9dyk
WBGnevY0zfXxX5oitT/epvIuQ/aHe1KGQeYyb+8739risZ4TgAiw/akGmgOiBQKhrLYjqTC6
5BSzqB2vXvNVS4/TIwA4BJmtOxx/X3F28yCd</vt:lpwstr>
  </property>
  <property fmtid="{D5CDD505-2E9C-101B-9397-08002B2CF9AE}" pid="15" name="_new_ms_pID_725432">
    <vt:lpwstr>ECzYuOjE/36tIzXCaaenmd6PSU7mtetKq1lm
S1Dlqw4IPEaFFVwHFupBZF2uvx6QxVwuixQpvB71PQ7IFbHx8kQbBtr6CkLHunCjcrkS4CLq
vJXQHcDpPT4v/ZzP22JNsT65yQOTv1ZaQet/L8Zf47aPVC/ljKik/KTeTJcuPrKsbzkTBlk7
A26FELd5HQLClQ==</vt:lpwstr>
  </property>
  <property fmtid="{D5CDD505-2E9C-101B-9397-08002B2CF9AE}" pid="16" name="_new_ms_pID_725433">
    <vt:lpwstr>rs//wjlwEI7JT8jcQy
TlqKZQ==</vt:lpwstr>
  </property>
  <property fmtid="{D5CDD505-2E9C-101B-9397-08002B2CF9AE}" pid="17" name="_2015_ms_pID_725343">
    <vt:lpwstr>(3)BuG+P/TkJyBMZE4kviirtkaZjsAa4vusVqJa0sYT1uPCcq2hMvJiaCEKGs0D+ECvxR51Iuzw
W/MxMYxTDwXT29L4FqXvz5DdM68LV+PwicYtPEn0VcddM9Sx++SU2gAQ2HfbvF2C6gziCtKz
ZQV4gRWBQjh+rrYuGogtem63+sfJwqci0MkSj/eV4enbDwSL5RKDG8q1MRVT83jQfdJEJuRm
+RhkzBdf5r8JWS7oFG</vt:lpwstr>
  </property>
  <property fmtid="{D5CDD505-2E9C-101B-9397-08002B2CF9AE}" pid="18" name="_2015_ms_pID_7253431">
    <vt:lpwstr>gKcw4VoMqiHSFaVOxjb/9nF2jUeTzyTy/4F9S9Ee6mu7rXEm6gQEM0
F8Ye5Cm+8bVhuWtyzRwM1DPemcxvYKA62fD+nel2WUEQ9VYY99H7QaG6uc39KCBvlvh9zyAh
EJpa7WSI7KS7CyZP0bDF9s2toMiIYzVure/KAIpTrbUgRYavaX0BKK4A2F9jDTMcO2MJatbJ
+9Wm982nlejpW9cjs6a8UG8LtJKAMasjQwgp</vt:lpwstr>
  </property>
  <property fmtid="{D5CDD505-2E9C-101B-9397-08002B2CF9AE}" pid="19" name="_2015_ms_pID_7253432">
    <vt:lpwstr>mKUJvuyCb+GcIgHIJORyx0ow8nYy8LktlBlG
4s3B3vWZH6OdtVi4JlfzewPfBEtUHMjzqmHixKprPtj4ZPP6oO8=</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1480296387</vt:lpwstr>
  </property>
</Properties>
</file>