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theme/theme6.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7.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8.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9.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10.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85" r:id="rId1"/>
    <p:sldMasterId id="2147483808" r:id="rId2"/>
    <p:sldMasterId id="2147483811" r:id="rId3"/>
    <p:sldMasterId id="2147483833" r:id="rId4"/>
    <p:sldMasterId id="2147483840" r:id="rId5"/>
    <p:sldMasterId id="2147483847" r:id="rId6"/>
    <p:sldMasterId id="2147483852" r:id="rId7"/>
    <p:sldMasterId id="2147483857" r:id="rId8"/>
    <p:sldMasterId id="2147483860" r:id="rId9"/>
    <p:sldMasterId id="2147483865" r:id="rId10"/>
    <p:sldMasterId id="2147483871" r:id="rId11"/>
    <p:sldMasterId id="2147483879" r:id="rId12"/>
    <p:sldMasterId id="2147483882" r:id="rId13"/>
  </p:sldMasterIdLst>
  <p:notesMasterIdLst>
    <p:notesMasterId r:id="rId24"/>
  </p:notesMasterIdLst>
  <p:handoutMasterIdLst>
    <p:handoutMasterId r:id="rId25"/>
  </p:handoutMasterIdLst>
  <p:sldIdLst>
    <p:sldId id="262" r:id="rId14"/>
    <p:sldId id="674" r:id="rId15"/>
    <p:sldId id="678" r:id="rId16"/>
    <p:sldId id="567" r:id="rId17"/>
    <p:sldId id="679" r:id="rId18"/>
    <p:sldId id="675" r:id="rId19"/>
    <p:sldId id="680" r:id="rId20"/>
    <p:sldId id="677" r:id="rId21"/>
    <p:sldId id="681" r:id="rId22"/>
    <p:sldId id="673" r:id="rId23"/>
  </p:sldIdLst>
  <p:sldSz cx="9144000" cy="5143500" type="screen16x9"/>
  <p:notesSz cx="6797675" cy="9926638"/>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extLst>
    <p:ext uri="{EFAFB233-063F-42B5-8137-9DF3F51BA10A}">
      <p15:sldGuideLst xmlns:p15="http://schemas.microsoft.com/office/powerpoint/2012/main">
        <p15:guide id="1" orient="horz" pos="1960">
          <p15:clr>
            <a:srgbClr val="A4A3A4"/>
          </p15:clr>
        </p15:guide>
        <p15:guide id="2" orient="horz" pos="2663">
          <p15:clr>
            <a:srgbClr val="A4A3A4"/>
          </p15:clr>
        </p15:guide>
        <p15:guide id="3" orient="horz" pos="1280">
          <p15:clr>
            <a:srgbClr val="A4A3A4"/>
          </p15:clr>
        </p15:guide>
        <p15:guide id="4" orient="horz" pos="577">
          <p15:clr>
            <a:srgbClr val="A4A3A4"/>
          </p15:clr>
        </p15:guide>
        <p15:guide id="5" orient="horz" pos="305">
          <p15:clr>
            <a:srgbClr val="A4A3A4"/>
          </p15:clr>
        </p15:guide>
        <p15:guide id="6" orient="horz" pos="3239">
          <p15:clr>
            <a:srgbClr val="A4A3A4"/>
          </p15:clr>
        </p15:guide>
        <p15:guide id="7" orient="horz" pos="989">
          <p15:clr>
            <a:srgbClr val="A4A3A4"/>
          </p15:clr>
        </p15:guide>
        <p15:guide id="8" orient="horz" pos="1692">
          <p15:clr>
            <a:srgbClr val="A4A3A4"/>
          </p15:clr>
        </p15:guide>
        <p15:guide id="9" orient="horz" pos="2380">
          <p15:clr>
            <a:srgbClr val="A4A3A4"/>
          </p15:clr>
        </p15:guide>
        <p15:guide id="10" pos="2699">
          <p15:clr>
            <a:srgbClr val="A4A3A4"/>
          </p15:clr>
        </p15:guide>
        <p15:guide id="11" pos="1927">
          <p15:clr>
            <a:srgbClr val="A4A3A4"/>
          </p15:clr>
        </p15:guide>
        <p15:guide id="12" pos="1179">
          <p15:clr>
            <a:srgbClr val="A4A3A4"/>
          </p15:clr>
        </p15:guide>
        <p15:guide id="13" pos="5343">
          <p15:clr>
            <a:srgbClr val="A4A3A4"/>
          </p15:clr>
        </p15:guide>
        <p15:guide id="14" pos="416">
          <p15:clr>
            <a:srgbClr val="A4A3A4"/>
          </p15:clr>
        </p15:guide>
        <p15:guide id="15" pos="3467">
          <p15:clr>
            <a:srgbClr val="A4A3A4"/>
          </p15:clr>
        </p15:guide>
        <p15:guide id="16" pos="4231">
          <p15:clr>
            <a:srgbClr val="A4A3A4"/>
          </p15:clr>
        </p15:guide>
        <p15:guide id="17" pos="4995">
          <p15:clr>
            <a:srgbClr val="A4A3A4"/>
          </p15:clr>
        </p15:guide>
        <p15:guide id="18" pos="4579">
          <p15:clr>
            <a:srgbClr val="A4A3A4"/>
          </p15:clr>
        </p15:guide>
        <p15:guide id="19" pos="3807">
          <p15:clr>
            <a:srgbClr val="A4A3A4"/>
          </p15:clr>
        </p15:guide>
        <p15:guide id="20" pos="3047">
          <p15:clr>
            <a:srgbClr val="A4A3A4"/>
          </p15:clr>
        </p15:guide>
        <p15:guide id="21" pos="2279">
          <p15:clr>
            <a:srgbClr val="A4A3A4"/>
          </p15:clr>
        </p15:guide>
        <p15:guide id="22" pos="1515">
          <p15:clr>
            <a:srgbClr val="A4A3A4"/>
          </p15:clr>
        </p15:guide>
        <p15:guide id="23" pos="75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5DA2"/>
    <a:srgbClr val="595959"/>
    <a:srgbClr val="404040"/>
    <a:srgbClr val="FF9900"/>
    <a:srgbClr val="CCFFCC"/>
    <a:srgbClr val="FFFF99"/>
    <a:srgbClr val="BF3A3B"/>
    <a:srgbClr val="990000"/>
    <a:srgbClr val="FFCC99"/>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35" autoAdjust="0"/>
    <p:restoredTop sz="95065" autoAdjust="0"/>
  </p:normalViewPr>
  <p:slideViewPr>
    <p:cSldViewPr snapToGrid="0" snapToObjects="1" showGuides="1">
      <p:cViewPr varScale="1">
        <p:scale>
          <a:sx n="146" d="100"/>
          <a:sy n="146" d="100"/>
        </p:scale>
        <p:origin x="1020" y="114"/>
      </p:cViewPr>
      <p:guideLst>
        <p:guide orient="horz" pos="1960"/>
        <p:guide orient="horz" pos="2663"/>
        <p:guide orient="horz" pos="1280"/>
        <p:guide orient="horz" pos="577"/>
        <p:guide orient="horz" pos="305"/>
        <p:guide orient="horz" pos="3239"/>
        <p:guide orient="horz" pos="989"/>
        <p:guide orient="horz" pos="1692"/>
        <p:guide orient="horz" pos="2380"/>
        <p:guide pos="2699"/>
        <p:guide pos="1927"/>
        <p:guide pos="1179"/>
        <p:guide pos="5343"/>
        <p:guide pos="416"/>
        <p:guide pos="3467"/>
        <p:guide pos="4231"/>
        <p:guide pos="4995"/>
        <p:guide pos="4579"/>
        <p:guide pos="3807"/>
        <p:guide pos="3047"/>
        <p:guide pos="2279"/>
        <p:guide pos="1515"/>
        <p:guide pos="751"/>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70" d="100"/>
          <a:sy n="70" d="100"/>
        </p:scale>
        <p:origin x="-1638" y="-108"/>
      </p:cViewPr>
      <p:guideLst>
        <p:guide orient="horz" pos="3127"/>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8.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ea typeface="宋体" pitchFamily="2" charset="-122"/>
              </a:defRPr>
            </a:lvl1pPr>
          </a:lstStyle>
          <a:p>
            <a:pPr>
              <a:defRPr/>
            </a:pPr>
            <a:endParaRPr lang="zh-CN" altLang="en-US"/>
          </a:p>
        </p:txBody>
      </p:sp>
      <p:sp>
        <p:nvSpPr>
          <p:cNvPr id="227331" name="Rectangle 3"/>
          <p:cNvSpPr>
            <a:spLocks noGrp="1" noChangeArrowheads="1"/>
          </p:cNvSpPr>
          <p:nvPr>
            <p:ph type="dt" sz="quarter" idx="1"/>
          </p:nvPr>
        </p:nvSpPr>
        <p:spPr bwMode="auto">
          <a:xfrm>
            <a:off x="3850443"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ea typeface="宋体" pitchFamily="2" charset="-122"/>
              </a:defRPr>
            </a:lvl1pPr>
          </a:lstStyle>
          <a:p>
            <a:pPr>
              <a:defRPr/>
            </a:pPr>
            <a:fld id="{5956AC1B-3849-468B-B3D6-71D2EAC0CF70}" type="datetimeFigureOut">
              <a:rPr lang="zh-CN" altLang="en-US"/>
              <a:pPr>
                <a:defRPr/>
              </a:pPr>
              <a:t>2016/11/28</a:t>
            </a:fld>
            <a:endParaRPr lang="en-US" altLang="zh-CN" dirty="0"/>
          </a:p>
        </p:txBody>
      </p:sp>
      <p:sp>
        <p:nvSpPr>
          <p:cNvPr id="227332" name="Rectangle 4"/>
          <p:cNvSpPr>
            <a:spLocks noGrp="1" noChangeArrowheads="1"/>
          </p:cNvSpPr>
          <p:nvPr>
            <p:ph type="ftr" sz="quarter" idx="2"/>
          </p:nvPr>
        </p:nvSpPr>
        <p:spPr bwMode="auto">
          <a:xfrm>
            <a:off x="0"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ea typeface="宋体" pitchFamily="2" charset="-122"/>
              </a:defRPr>
            </a:lvl1pPr>
          </a:lstStyle>
          <a:p>
            <a:pPr>
              <a:defRPr/>
            </a:pPr>
            <a:endParaRPr lang="en-US" altLang="zh-CN" dirty="0"/>
          </a:p>
        </p:txBody>
      </p:sp>
      <p:sp>
        <p:nvSpPr>
          <p:cNvPr id="227333" name="Rectangle 5"/>
          <p:cNvSpPr>
            <a:spLocks noGrp="1" noChangeArrowheads="1"/>
          </p:cNvSpPr>
          <p:nvPr>
            <p:ph type="sldNum" sz="quarter" idx="3"/>
          </p:nvPr>
        </p:nvSpPr>
        <p:spPr bwMode="auto">
          <a:xfrm>
            <a:off x="3850443"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ea typeface="宋体" pitchFamily="2" charset="-122"/>
              </a:defRPr>
            </a:lvl1pPr>
          </a:lstStyle>
          <a:p>
            <a:pPr>
              <a:defRPr/>
            </a:pPr>
            <a:fld id="{B30A5575-028F-456A-AFEC-97C97239BC48}" type="slidenum">
              <a:rPr lang="zh-CN" altLang="en-US"/>
              <a:pPr>
                <a:defRPr/>
              </a:pPr>
              <a:t>‹#›</a:t>
            </a:fld>
            <a:endParaRPr lang="en-US" altLang="zh-CN" dirty="0"/>
          </a:p>
        </p:txBody>
      </p:sp>
    </p:spTree>
    <p:extLst>
      <p:ext uri="{BB962C8B-B14F-4D97-AF65-F5344CB8AC3E}">
        <p14:creationId xmlns:p14="http://schemas.microsoft.com/office/powerpoint/2010/main" val="1496442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zh-CN" altLang="en-US"/>
          </a:p>
        </p:txBody>
      </p:sp>
      <p:sp>
        <p:nvSpPr>
          <p:cNvPr id="29699"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CF01BC75-03AA-4997-A092-C90D85226FF4}" type="datetimeFigureOut">
              <a:rPr lang="zh-CN" altLang="en-US"/>
              <a:pPr/>
              <a:t>2016/11/28</a:t>
            </a:fld>
            <a:endParaRPr lang="en-US" altLang="zh-CN" dirty="0"/>
          </a:p>
        </p:txBody>
      </p:sp>
      <p:sp>
        <p:nvSpPr>
          <p:cNvPr id="29700"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01"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9702"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zh-CN" dirty="0"/>
          </a:p>
        </p:txBody>
      </p:sp>
      <p:sp>
        <p:nvSpPr>
          <p:cNvPr id="29703"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E3D1208B-ABB5-48F0-93EC-79B837E3F925}" type="slidenum">
              <a:rPr lang="zh-CN" altLang="en-US"/>
              <a:pPr/>
              <a:t>‹#›</a:t>
            </a:fld>
            <a:endParaRPr lang="en-US" altLang="zh-CN" dirty="0"/>
          </a:p>
        </p:txBody>
      </p:sp>
    </p:spTree>
    <p:extLst>
      <p:ext uri="{BB962C8B-B14F-4D97-AF65-F5344CB8AC3E}">
        <p14:creationId xmlns:p14="http://schemas.microsoft.com/office/powerpoint/2010/main" val="37112356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宋体" pitchFamily="2" charset="-122"/>
        <a:cs typeface="+mn-cs"/>
      </a:defRPr>
    </a:lvl1pPr>
    <a:lvl2pPr marL="457200" algn="l" rtl="0" fontAlgn="base">
      <a:spcBef>
        <a:spcPct val="30000"/>
      </a:spcBef>
      <a:spcAft>
        <a:spcPct val="0"/>
      </a:spcAft>
      <a:defRPr sz="1200" kern="1200">
        <a:solidFill>
          <a:schemeClr val="tx1"/>
        </a:solidFill>
        <a:latin typeface="Calibri" pitchFamily="34" charset="0"/>
        <a:ea typeface="宋体" pitchFamily="2" charset="-122"/>
        <a:cs typeface="+mn-cs"/>
      </a:defRPr>
    </a:lvl2pPr>
    <a:lvl3pPr marL="914400" algn="l" rtl="0" fontAlgn="base">
      <a:spcBef>
        <a:spcPct val="30000"/>
      </a:spcBef>
      <a:spcAft>
        <a:spcPct val="0"/>
      </a:spcAft>
      <a:defRPr sz="1200" kern="1200">
        <a:solidFill>
          <a:schemeClr val="tx1"/>
        </a:solidFill>
        <a:latin typeface="Calibri" pitchFamily="34" charset="0"/>
        <a:ea typeface="宋体" pitchFamily="2" charset="-122"/>
        <a:cs typeface="+mn-cs"/>
      </a:defRPr>
    </a:lvl3pPr>
    <a:lvl4pPr marL="1371600" algn="l" rtl="0" fontAlgn="base">
      <a:spcBef>
        <a:spcPct val="30000"/>
      </a:spcBef>
      <a:spcAft>
        <a:spcPct val="0"/>
      </a:spcAft>
      <a:defRPr sz="1200" kern="1200">
        <a:solidFill>
          <a:schemeClr val="tx1"/>
        </a:solidFill>
        <a:latin typeface="Calibri" pitchFamily="34" charset="0"/>
        <a:ea typeface="宋体" pitchFamily="2" charset="-122"/>
        <a:cs typeface="+mn-cs"/>
      </a:defRPr>
    </a:lvl4pPr>
    <a:lvl5pPr marL="1828800" algn="l" rtl="0" fontAlgn="base">
      <a:spcBef>
        <a:spcPct val="30000"/>
      </a:spcBef>
      <a:spcAft>
        <a:spcPct val="0"/>
      </a:spcAft>
      <a:defRPr sz="1200" kern="1200">
        <a:solidFill>
          <a:schemeClr val="tx1"/>
        </a:solidFill>
        <a:latin typeface="Calibri"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0488" y="744538"/>
            <a:ext cx="6616700" cy="3722687"/>
          </a:xfrm>
        </p:spPr>
      </p:sp>
      <p:sp>
        <p:nvSpPr>
          <p:cNvPr id="3" name="备注占位符 2"/>
          <p:cNvSpPr>
            <a:spLocks noGrp="1"/>
          </p:cNvSpPr>
          <p:nvPr>
            <p:ph type="body" idx="1"/>
          </p:nvPr>
        </p:nvSpPr>
        <p:spPr/>
        <p:txBody>
          <a:bodyPr/>
          <a:lstStyle/>
          <a:p>
            <a:pPr eaLnBrk="1" hangingPunct="1"/>
            <a:endParaRPr lang="zh-CN" altLang="zh-CN" dirty="0" smtClean="0">
              <a:ea typeface="宋体" pitchFamily="2" charset="-122"/>
            </a:endParaRPr>
          </a:p>
        </p:txBody>
      </p:sp>
      <p:sp>
        <p:nvSpPr>
          <p:cNvPr id="4" name="灯片编号占位符 3"/>
          <p:cNvSpPr>
            <a:spLocks noGrp="1"/>
          </p:cNvSpPr>
          <p:nvPr>
            <p:ph type="sldNum" sz="quarter" idx="10"/>
          </p:nvPr>
        </p:nvSpPr>
        <p:spPr/>
        <p:txBody>
          <a:bodyPr/>
          <a:lstStyle/>
          <a:p>
            <a:fld id="{E3D1208B-ABB5-48F0-93EC-79B837E3F925}" type="slidenum">
              <a:rPr lang="zh-CN" altLang="en-US" smtClean="0"/>
              <a:pPr/>
              <a:t>0</a:t>
            </a:fld>
            <a:endParaRPr lang="en-US" altLang="zh-CN" dirty="0"/>
          </a:p>
        </p:txBody>
      </p:sp>
    </p:spTree>
    <p:extLst>
      <p:ext uri="{BB962C8B-B14F-4D97-AF65-F5344CB8AC3E}">
        <p14:creationId xmlns:p14="http://schemas.microsoft.com/office/powerpoint/2010/main" val="3822600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3D1208B-ABB5-48F0-93EC-79B837E3F925}" type="slidenum">
              <a:rPr lang="zh-CN" altLang="en-US" smtClean="0"/>
              <a:pPr/>
              <a:t>1</a:t>
            </a:fld>
            <a:endParaRPr lang="en-US" altLang="zh-CN" dirty="0"/>
          </a:p>
        </p:txBody>
      </p:sp>
    </p:spTree>
    <p:extLst>
      <p:ext uri="{BB962C8B-B14F-4D97-AF65-F5344CB8AC3E}">
        <p14:creationId xmlns:p14="http://schemas.microsoft.com/office/powerpoint/2010/main" val="2070548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3D1208B-ABB5-48F0-93EC-79B837E3F925}" type="slidenum">
              <a:rPr lang="zh-CN" altLang="en-US" smtClean="0"/>
              <a:pPr/>
              <a:t>3</a:t>
            </a:fld>
            <a:endParaRPr lang="en-US" altLang="zh-CN" dirty="0"/>
          </a:p>
        </p:txBody>
      </p:sp>
    </p:spTree>
    <p:extLst>
      <p:ext uri="{BB962C8B-B14F-4D97-AF65-F5344CB8AC3E}">
        <p14:creationId xmlns:p14="http://schemas.microsoft.com/office/powerpoint/2010/main" val="342329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4" name="Title 3"/>
          <p:cNvSpPr>
            <a:spLocks noGrp="1"/>
          </p:cNvSpPr>
          <p:nvPr>
            <p:ph type="title"/>
          </p:nvPr>
        </p:nvSpPr>
        <p:spPr>
          <a:xfrm>
            <a:off x="755651" y="1697512"/>
            <a:ext cx="5688013" cy="584775"/>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404942301"/>
      </p:ext>
    </p:extLst>
  </p:cSld>
  <p:clrMapOvr>
    <a:masterClrMapping/>
  </p:clrMapOvr>
  <p:transition advClick="0" advTm="8000">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51376"/>
            <a:ext cx="7632700" cy="383624"/>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smtClean="0"/>
              <a:t>Click to edit Master title style</a:t>
            </a:r>
            <a:endParaRPr lang="en-US"/>
          </a:p>
        </p:txBody>
      </p:sp>
    </p:spTree>
  </p:cSld>
  <p:clrMapOvr>
    <a:masterClrMapping/>
  </p:clrMapOvr>
  <p:transition advClick="0" advTm="8000">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05978"/>
            <a:ext cx="75438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234679"/>
            <a:ext cx="7543800" cy="3094434"/>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361113" y="4867275"/>
            <a:ext cx="887412" cy="172641"/>
          </a:xfrm>
          <a:prstGeom prst="rect">
            <a:avLst/>
          </a:prstGeom>
          <a:ln/>
        </p:spPr>
        <p:txBody>
          <a:bodyPr/>
          <a:lstStyle>
            <a:lvl1pPr>
              <a:defRPr/>
            </a:lvl1pPr>
          </a:lstStyle>
          <a:p>
            <a:pPr>
              <a:defRPr/>
            </a:pPr>
            <a:r>
              <a:rPr lang="de-DE" altLang="zh-CN">
                <a:solidFill>
                  <a:srgbClr val="000000"/>
                </a:solidFill>
              </a:rPr>
              <a:t>Page </a:t>
            </a:r>
            <a:fld id="{0CD9C857-071D-497E-9DCA-E0EB9C43972C}" type="slidenum">
              <a:rPr lang="de-DE" altLang="zh-CN">
                <a:solidFill>
                  <a:srgbClr val="000000"/>
                </a:solidFill>
              </a:rPr>
              <a:pPr>
                <a:defRPr/>
              </a:pPr>
              <a:t>‹#›</a:t>
            </a:fld>
            <a:endParaRPr lang="en-GB" altLang="zh-CN">
              <a:solidFill>
                <a:srgbClr val="000000"/>
              </a:solidFil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51376"/>
            <a:ext cx="7632700" cy="383624"/>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smtClean="0"/>
              <a:t>Click to edit Master title style</a:t>
            </a:r>
            <a:endParaRPr lang="en-US"/>
          </a:p>
        </p:txBody>
      </p:sp>
    </p:spTree>
  </p:cSld>
  <p:clrMapOvr>
    <a:masterClrMapping/>
  </p:clrMapOvr>
  <p:transition advClick="0" advTm="8000">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51376"/>
            <a:ext cx="7632700" cy="383624"/>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smtClean="0"/>
              <a:t>Click to edit Master title style</a:t>
            </a:r>
            <a:endParaRPr lang="en-US"/>
          </a:p>
        </p:txBody>
      </p:sp>
    </p:spTree>
  </p:cSld>
  <p:clrMapOvr>
    <a:masterClrMapping/>
  </p:clrMapOvr>
  <p:transition advClick="0" advTm="8000">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05978"/>
            <a:ext cx="75438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234679"/>
            <a:ext cx="7543800" cy="3094434"/>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361113" y="4867275"/>
            <a:ext cx="887412" cy="172641"/>
          </a:xfrm>
          <a:prstGeom prst="rect">
            <a:avLst/>
          </a:prstGeom>
          <a:ln/>
        </p:spPr>
        <p:txBody>
          <a:bodyPr/>
          <a:lstStyle>
            <a:lvl1pPr>
              <a:defRPr/>
            </a:lvl1pPr>
          </a:lstStyle>
          <a:p>
            <a:pPr>
              <a:defRPr/>
            </a:pPr>
            <a:r>
              <a:rPr lang="de-DE" altLang="zh-CN">
                <a:solidFill>
                  <a:srgbClr val="000000"/>
                </a:solidFill>
              </a:rPr>
              <a:t>Page </a:t>
            </a:r>
            <a:fld id="{0CD9C857-071D-497E-9DCA-E0EB9C43972C}" type="slidenum">
              <a:rPr lang="de-DE" altLang="zh-CN">
                <a:solidFill>
                  <a:srgbClr val="000000"/>
                </a:solidFill>
              </a:rPr>
              <a:pPr>
                <a:defRPr/>
              </a:pPr>
              <a:t>‹#›</a:t>
            </a:fld>
            <a:endParaRPr lang="en-GB" altLang="zh-CN">
              <a:solidFill>
                <a:srgbClr val="000000"/>
              </a:solidFill>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51376"/>
            <a:ext cx="7632700" cy="383624"/>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smtClean="0"/>
              <a:t>Click to edit Master title style</a:t>
            </a:r>
            <a:endParaRPr lang="en-US"/>
          </a:p>
        </p:txBody>
      </p:sp>
    </p:spTree>
  </p:cSld>
  <p:clrMapOvr>
    <a:masterClrMapping/>
  </p:clrMapOvr>
  <p:transition advClick="0" advTm="8000">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05978"/>
            <a:ext cx="75438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234679"/>
            <a:ext cx="7543800" cy="3094434"/>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361113" y="4867275"/>
            <a:ext cx="887412" cy="172641"/>
          </a:xfrm>
          <a:prstGeom prst="rect">
            <a:avLst/>
          </a:prstGeom>
          <a:ln/>
        </p:spPr>
        <p:txBody>
          <a:bodyPr/>
          <a:lstStyle>
            <a:lvl1pPr>
              <a:defRPr/>
            </a:lvl1pPr>
          </a:lstStyle>
          <a:p>
            <a:pPr>
              <a:defRPr/>
            </a:pPr>
            <a:r>
              <a:rPr lang="de-DE" altLang="zh-CN">
                <a:solidFill>
                  <a:srgbClr val="000000"/>
                </a:solidFill>
              </a:rPr>
              <a:t>Page </a:t>
            </a:r>
            <a:fld id="{0CD9C857-071D-497E-9DCA-E0EB9C43972C}" type="slidenum">
              <a:rPr lang="de-DE" altLang="zh-CN">
                <a:solidFill>
                  <a:srgbClr val="000000"/>
                </a:solidFill>
              </a:rPr>
              <a:pPr>
                <a:defRPr/>
              </a:pPr>
              <a:t>‹#›</a:t>
            </a:fld>
            <a:endParaRPr lang="en-GB" altLang="zh-CN">
              <a:solidFill>
                <a:srgbClr val="000000"/>
              </a:solidFill>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51376"/>
            <a:ext cx="7632700" cy="383624"/>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smtClean="0"/>
              <a:t>Click to edit Master title style</a:t>
            </a:r>
            <a:endParaRPr lang="en-US"/>
          </a:p>
        </p:txBody>
      </p:sp>
    </p:spTree>
  </p:cSld>
  <p:clrMapOvr>
    <a:masterClrMapping/>
  </p:clrMapOvr>
  <p:transition advClick="0" advTm="8000">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1600">
                <a:solidFill>
                  <a:srgbClr val="595959"/>
                </a:solidFill>
                <a:latin typeface="微软雅黑" pitchFamily="34" charset="-122"/>
                <a:ea typeface="微软雅黑" pitchFamily="34" charset="-122"/>
              </a:defRPr>
            </a:lvl1pPr>
            <a:lvl2pPr>
              <a:defRPr sz="1600">
                <a:solidFill>
                  <a:srgbClr val="595959"/>
                </a:solidFill>
                <a:latin typeface="微软雅黑" pitchFamily="34" charset="-122"/>
                <a:ea typeface="微软雅黑" pitchFamily="34" charset="-122"/>
              </a:defRPr>
            </a:lvl2pPr>
            <a:lvl3pPr>
              <a:defRPr sz="1600">
                <a:solidFill>
                  <a:srgbClr val="595959"/>
                </a:solidFill>
                <a:latin typeface="微软雅黑" pitchFamily="34" charset="-122"/>
                <a:ea typeface="微软雅黑" pitchFamily="34" charset="-122"/>
              </a:defRPr>
            </a:lvl3pPr>
            <a:lvl4pPr>
              <a:defRPr sz="1600">
                <a:solidFill>
                  <a:srgbClr val="595959"/>
                </a:solidFill>
                <a:latin typeface="微软雅黑" pitchFamily="34" charset="-122"/>
                <a:ea typeface="微软雅黑" pitchFamily="34" charset="-122"/>
              </a:defRPr>
            </a:lvl4pPr>
            <a:lvl5pPr>
              <a:defRPr sz="1600">
                <a:solidFill>
                  <a:srgbClr val="595959"/>
                </a:solidFill>
                <a:latin typeface="微软雅黑" pitchFamily="34" charset="-122"/>
                <a:ea typeface="微软雅黑" pitchFamily="34" charset="-122"/>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23850" y="251376"/>
            <a:ext cx="7632700" cy="383624"/>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smtClean="0"/>
              <a:t>Click to edit Master title style</a:t>
            </a:r>
            <a:endParaRPr lang="en-US"/>
          </a:p>
        </p:txBody>
      </p:sp>
      <p:sp>
        <p:nvSpPr>
          <p:cNvPr id="4" name="Content Placeholder 3"/>
          <p:cNvSpPr>
            <a:spLocks noGrp="1"/>
          </p:cNvSpPr>
          <p:nvPr>
            <p:ph sz="quarter" idx="10"/>
          </p:nvPr>
        </p:nvSpPr>
        <p:spPr>
          <a:xfrm>
            <a:off x="755650" y="972764"/>
            <a:ext cx="7596000" cy="3600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51376"/>
            <a:ext cx="7632700" cy="383624"/>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smtClean="0"/>
              <a:t>Click to edit Master title style</a:t>
            </a:r>
            <a:endParaRPr lang="en-US"/>
          </a:p>
        </p:txBody>
      </p:sp>
    </p:spTree>
  </p:cSld>
  <p:clrMapOvr>
    <a:masterClrMapping/>
  </p:clrMapOvr>
  <p:transition advClick="0" advTm="8000">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05978"/>
            <a:ext cx="75438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234679"/>
            <a:ext cx="7543800" cy="3094434"/>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361113" y="4867275"/>
            <a:ext cx="887412" cy="172641"/>
          </a:xfrm>
          <a:prstGeom prst="rect">
            <a:avLst/>
          </a:prstGeom>
          <a:ln/>
        </p:spPr>
        <p:txBody>
          <a:bodyPr/>
          <a:lstStyle>
            <a:lvl1pPr>
              <a:defRPr/>
            </a:lvl1pPr>
          </a:lstStyle>
          <a:p>
            <a:pPr>
              <a:defRPr/>
            </a:pPr>
            <a:r>
              <a:rPr lang="de-DE" altLang="zh-CN">
                <a:solidFill>
                  <a:srgbClr val="000000"/>
                </a:solidFill>
              </a:rPr>
              <a:t>Page </a:t>
            </a:r>
            <a:fld id="{0CD9C857-071D-497E-9DCA-E0EB9C43972C}" type="slidenum">
              <a:rPr lang="de-DE" altLang="zh-CN">
                <a:solidFill>
                  <a:srgbClr val="000000"/>
                </a:solidFill>
              </a:rPr>
              <a:pPr>
                <a:defRPr/>
              </a:pPr>
              <a:t>‹#›</a:t>
            </a:fld>
            <a:endParaRPr lang="en-GB" altLang="zh-CN">
              <a:solidFill>
                <a:srgbClr val="000000"/>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57054" y="300038"/>
            <a:ext cx="7828702" cy="569119"/>
          </a:xfrm>
          <a:prstGeom prst="rect">
            <a:avLst/>
          </a:prstGeom>
        </p:spPr>
        <p:txBody>
          <a:bodyPr lIns="68562" tIns="34281" rIns="68562" bIns="34281"/>
          <a:lstStyle/>
          <a:p>
            <a:r>
              <a:rPr lang="zh-CN" altLang="en-US" smtClean="0"/>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1150" y="248063"/>
            <a:ext cx="7632700" cy="386938"/>
          </a:xfrm>
          <a:prstGeom prst="rect">
            <a:avLst/>
          </a:prstGeom>
        </p:spPr>
        <p:txBody>
          <a:bodyPr/>
          <a:lstStyle>
            <a:lvl1pPr>
              <a:defRPr sz="2400">
                <a:solidFill>
                  <a:srgbClr val="C00000"/>
                </a:solidFill>
                <a:latin typeface="微软雅黑" pitchFamily="34" charset="-122"/>
                <a:ea typeface="微软雅黑" pitchFamily="34" charset="-122"/>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764088" y="1221288"/>
            <a:ext cx="7615824" cy="3438558"/>
          </a:xfrm>
          <a:prstGeom prst="rect">
            <a:avLst/>
          </a:prstGeom>
        </p:spPr>
        <p:txBody>
          <a:bodyPr/>
          <a:lstStyle>
            <a:lvl1pPr>
              <a:defRPr sz="24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8000">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slideLayout" Target="../slideLayouts/slideLayout20.xml"/><Relationship Id="rId7" Type="http://schemas.openxmlformats.org/officeDocument/2006/relationships/image" Target="../media/image6.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7" Type="http://schemas.openxmlformats.org/officeDocument/2006/relationships/image" Target="../media/image7.wmf"/><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image" Target="../media/image4.wmf"/></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theme" Target="../theme/theme13.xml"/><Relationship Id="rId1" Type="http://schemas.openxmlformats.org/officeDocument/2006/relationships/slideLayout" Target="../slideLayouts/slideLayout24.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w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w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7" Type="http://schemas.openxmlformats.org/officeDocument/2006/relationships/image" Target="../media/image4.wmf"/><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5.wmf"/><Relationship Id="rId5" Type="http://schemas.openxmlformats.org/officeDocument/2006/relationships/image" Target="../media/image7.wmf"/><Relationship Id="rId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slideLayout" Target="../slideLayouts/slideLayout8.xml"/><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theme" Target="../theme/theme6.xml"/><Relationship Id="rId1" Type="http://schemas.openxmlformats.org/officeDocument/2006/relationships/slideLayout" Target="../slideLayouts/slideLayout9.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wmf"/></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slideLayout" Target="../slideLayouts/slideLayout12.xml"/><Relationship Id="rId7" Type="http://schemas.openxmlformats.org/officeDocument/2006/relationships/image" Target="../media/image6.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7" Type="http://schemas.openxmlformats.org/officeDocument/2006/relationships/image" Target="../media/image7.wmf"/><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image" Target="../media/image4.wmf"/></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slideLayout" Target="../slideLayouts/slideLayout17.xml"/><Relationship Id="rId7" Type="http://schemas.openxmlformats.org/officeDocument/2006/relationships/image" Target="../media/image6.pn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Picture 2" descr="E:\01 日常工作\10 多媒体\PPT内部汇报用模板\PPT封面03副本.jpg"/>
          <p:cNvPicPr>
            <a:picLocks noChangeAspect="1" noChangeArrowheads="1"/>
          </p:cNvPicPr>
          <p:nvPr userDrawn="1"/>
        </p:nvPicPr>
        <p:blipFill>
          <a:blip r:embed="rId3" cstate="print"/>
          <a:srcRect/>
          <a:stretch>
            <a:fillRect/>
          </a:stretch>
        </p:blipFill>
        <p:spPr bwMode="auto">
          <a:xfrm>
            <a:off x="0" y="0"/>
            <a:ext cx="9144000" cy="5143500"/>
          </a:xfrm>
          <a:prstGeom prst="rect">
            <a:avLst/>
          </a:prstGeom>
          <a:noFill/>
        </p:spPr>
      </p:pic>
      <p:sp>
        <p:nvSpPr>
          <p:cNvPr id="9" name="Rectangle 86"/>
          <p:cNvSpPr>
            <a:spLocks noChangeArrowheads="1"/>
          </p:cNvSpPr>
          <p:nvPr userDrawn="1"/>
        </p:nvSpPr>
        <p:spPr bwMode="auto">
          <a:xfrm>
            <a:off x="7801326" y="4145757"/>
            <a:ext cx="716570" cy="748904"/>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2" tIns="34281" rIns="68562" bIns="34281" anchor="ctr"/>
          <a:lstStyle/>
          <a:p>
            <a:endParaRPr lang="zh-CN" altLang="en-US" dirty="0">
              <a:latin typeface="FrutigerNext LT Medium" pitchFamily="34" charset="0"/>
            </a:endParaRPr>
          </a:p>
        </p:txBody>
      </p:sp>
      <p:sp>
        <p:nvSpPr>
          <p:cNvPr id="11" name="Rectangle 8"/>
          <p:cNvSpPr>
            <a:spLocks noGrp="1" noChangeArrowheads="1"/>
          </p:cNvSpPr>
          <p:nvPr>
            <p:ph type="title"/>
          </p:nvPr>
        </p:nvSpPr>
        <p:spPr bwMode="auto">
          <a:xfrm>
            <a:off x="657055" y="1977630"/>
            <a:ext cx="5686135" cy="434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34281" rIns="68562" bIns="34281" numCol="1" anchor="t" anchorCtr="0" compatLnSpc="1">
            <a:prstTxWarp prst="textNoShape">
              <a:avLst/>
            </a:prstTxWarp>
            <a:spAutoFit/>
          </a:bodyPr>
          <a:lstStyle/>
          <a:p>
            <a:pPr lvl="0"/>
            <a:r>
              <a:rPr lang="en-US" altLang="zh-CN" dirty="0" smtClean="0"/>
              <a:t>Click to edit Master title style</a:t>
            </a:r>
            <a:endParaRPr lang="zh-CN" altLang="en-US" dirty="0" smtClean="0"/>
          </a:p>
        </p:txBody>
      </p:sp>
      <p:pic>
        <p:nvPicPr>
          <p:cNvPr id="13" name="Picture 77" descr="Logo"/>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7794141" y="4034485"/>
            <a:ext cx="768834" cy="76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21"/>
          <p:cNvSpPr>
            <a:spLocks noChangeArrowheads="1"/>
          </p:cNvSpPr>
          <p:nvPr userDrawn="1"/>
        </p:nvSpPr>
        <p:spPr bwMode="auto">
          <a:xfrm>
            <a:off x="582409" y="277776"/>
            <a:ext cx="1354362" cy="153888"/>
          </a:xfrm>
          <a:prstGeom prst="rect">
            <a:avLst/>
          </a:prstGeom>
          <a:noFill/>
          <a:ln w="9525" algn="ctr">
            <a:noFill/>
            <a:miter lim="800000"/>
            <a:headEnd/>
            <a:tailEnd/>
          </a:ln>
          <a:effectLst/>
        </p:spPr>
        <p:txBody>
          <a:bodyPr wrap="none" lIns="80082" tIns="0" rIns="80082" bIns="0">
            <a:spAutoFit/>
          </a:bodyPr>
          <a:lstStyle/>
          <a:p>
            <a:pPr defTabSz="801688" eaLnBrk="0" hangingPunct="0"/>
            <a:fld id="{8520E964-B8DE-4320-8AEF-101A290CFAF7}" type="datetime3">
              <a:rPr lang="zh-CN" altLang="en-US" sz="1000" smtClean="0">
                <a:solidFill>
                  <a:schemeClr val="tx1"/>
                </a:solidFill>
                <a:latin typeface="+mn-ea"/>
                <a:ea typeface="+mn-ea"/>
              </a:rPr>
              <a:pPr defTabSz="801688" eaLnBrk="0" hangingPunct="0"/>
              <a:t>2016年11月28日星期一</a:t>
            </a:fld>
            <a:endParaRPr lang="en-US" altLang="zh-CN" sz="1000" dirty="0">
              <a:solidFill>
                <a:schemeClr val="tx1"/>
              </a:solidFill>
              <a:latin typeface="+mn-ea"/>
              <a:ea typeface="+mn-ea"/>
            </a:endParaRPr>
          </a:p>
        </p:txBody>
      </p:sp>
      <p:pic>
        <p:nvPicPr>
          <p:cNvPr id="10" name="Picture 2" descr="C:\Users\z00124665\Desktop\图形2.wmf"/>
          <p:cNvPicPr>
            <a:picLocks noChangeAspect="1" noChangeArrowheads="1"/>
          </p:cNvPicPr>
          <p:nvPr userDrawn="1"/>
        </p:nvPicPr>
        <p:blipFill>
          <a:blip r:embed="rId5" cstate="print"/>
          <a:srcRect/>
          <a:stretch>
            <a:fillRect/>
          </a:stretch>
        </p:blipFill>
        <p:spPr bwMode="auto">
          <a:xfrm>
            <a:off x="666769" y="4440721"/>
            <a:ext cx="2116626" cy="367370"/>
          </a:xfrm>
          <a:prstGeom prst="rect">
            <a:avLst/>
          </a:prstGeom>
          <a:noFill/>
        </p:spPr>
      </p:pic>
      <p:pic>
        <p:nvPicPr>
          <p:cNvPr id="12" name="Picture 2" descr="C:\Users\z00124665\Desktop\A BETTER WAY SOLUTIONS.wmf"/>
          <p:cNvPicPr>
            <a:picLocks noChangeAspect="1" noChangeArrowheads="1"/>
          </p:cNvPicPr>
          <p:nvPr userDrawn="1"/>
        </p:nvPicPr>
        <p:blipFill>
          <a:blip r:embed="rId6" cstate="print"/>
          <a:srcRect/>
          <a:stretch>
            <a:fillRect/>
          </a:stretch>
        </p:blipFill>
        <p:spPr bwMode="auto">
          <a:xfrm>
            <a:off x="660400" y="934345"/>
            <a:ext cx="4117340" cy="114657"/>
          </a:xfrm>
          <a:prstGeom prst="rect">
            <a:avLst/>
          </a:prstGeom>
          <a:noFill/>
        </p:spPr>
      </p:pic>
    </p:spTree>
  </p:cSld>
  <p:clrMap bg1="lt1" tx1="dk1" bg2="lt2" tx2="dk2" accent1="accent1" accent2="accent2" accent3="accent3" accent4="accent4" accent5="accent5" accent6="accent6" hlink="hlink" folHlink="folHlink"/>
  <p:sldLayoutIdLst>
    <p:sldLayoutId id="2147483815"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mtClean="0">
              <a:solidFill>
                <a:srgbClr val="000000"/>
              </a:solidFill>
              <a:latin typeface="Arial" charset="0"/>
              <a:ea typeface="宋体" charset="-122"/>
            </a:endParaRPr>
          </a:p>
        </p:txBody>
      </p:sp>
      <p:pic>
        <p:nvPicPr>
          <p:cNvPr id="11" name="Picture 2" descr="C:\Users\z00124665\Desktop\A BETTER WAY SOLUTIONS.wmf"/>
          <p:cNvPicPr>
            <a:picLocks noChangeAspect="1" noChangeArrowheads="1"/>
          </p:cNvPicPr>
          <p:nvPr userDrawn="1"/>
        </p:nvPicPr>
        <p:blipFill>
          <a:blip r:embed="rId5"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userDrawn="1"/>
        </p:nvPicPr>
        <p:blipFill>
          <a:blip r:embed="rId6"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userDrawn="1"/>
        </p:nvPicPr>
        <p:blipFill>
          <a:blip r:embed="rId7"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smtClean="0">
                <a:solidFill>
                  <a:srgbClr val="FFFFFF">
                    <a:lumMod val="65000"/>
                  </a:srgbClr>
                </a:solidFill>
                <a:latin typeface="FrutigerNext LT Medium"/>
                <a:ea typeface="华文细黑"/>
              </a:rPr>
              <a:pPr eaLnBrk="0" hangingPunct="0">
                <a:lnSpc>
                  <a:spcPct val="85000"/>
                </a:lnSpc>
                <a:defRPr/>
              </a:pPr>
              <a:t>‹#›</a:t>
            </a:fld>
            <a:endParaRPr lang="en-GB" altLang="zh-CN" sz="900" dirty="0">
              <a:solidFill>
                <a:srgbClr val="FFFFFF">
                  <a:lumMod val="65000"/>
                </a:srgbClr>
              </a:solidFill>
              <a:latin typeface="FrutigerNext LT Medium"/>
              <a:ea typeface="华文细黑"/>
            </a:endParaRPr>
          </a:p>
        </p:txBody>
      </p:sp>
      <p:pic>
        <p:nvPicPr>
          <p:cNvPr id="10" name="Picture 2" descr="C:\Users\z00124665\Desktop\图形1.wmf"/>
          <p:cNvPicPr>
            <a:picLocks noChangeAspect="1" noChangeArrowheads="1"/>
          </p:cNvPicPr>
          <p:nvPr userDrawn="1"/>
        </p:nvPicPr>
        <p:blipFill>
          <a:blip r:embed="rId8"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66" r:id="rId1"/>
    <p:sldLayoutId id="2147483868" r:id="rId2"/>
    <p:sldLayoutId id="2147483869" r:id="rId3"/>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mtClean="0">
              <a:solidFill>
                <a:srgbClr val="000000"/>
              </a:solidFill>
              <a:latin typeface="Arial" charset="0"/>
              <a:ea typeface="宋体" charset="-122"/>
            </a:endParaRPr>
          </a:p>
        </p:txBody>
      </p:sp>
      <p:pic>
        <p:nvPicPr>
          <p:cNvPr id="11" name="Picture 2" descr="C:\Users\z00124665\Desktop\A BETTER WAY SOLUTIONS.wmf"/>
          <p:cNvPicPr>
            <a:picLocks noChangeAspect="1" noChangeArrowheads="1"/>
          </p:cNvPicPr>
          <p:nvPr userDrawn="1"/>
        </p:nvPicPr>
        <p:blipFill>
          <a:blip r:embed="rId4"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userDrawn="1"/>
        </p:nvPicPr>
        <p:blipFill>
          <a:blip r:embed="rId5"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userDrawn="1"/>
        </p:nvPicPr>
        <p:blipFill>
          <a:blip r:embed="rId6"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smtClean="0">
                <a:solidFill>
                  <a:srgbClr val="FFFFFF">
                    <a:lumMod val="65000"/>
                  </a:srgbClr>
                </a:solidFill>
                <a:latin typeface="FrutigerNext LT Medium"/>
                <a:ea typeface="华文细黑"/>
              </a:rPr>
              <a:pPr eaLnBrk="0" hangingPunct="0">
                <a:lnSpc>
                  <a:spcPct val="85000"/>
                </a:lnSpc>
                <a:defRPr/>
              </a:pPr>
              <a:t>‹#›</a:t>
            </a:fld>
            <a:endParaRPr lang="en-GB" altLang="zh-CN" sz="900" dirty="0">
              <a:solidFill>
                <a:srgbClr val="FFFFFF">
                  <a:lumMod val="65000"/>
                </a:srgbClr>
              </a:solidFill>
              <a:latin typeface="FrutigerNext LT Medium"/>
              <a:ea typeface="华文细黑"/>
            </a:endParaRPr>
          </a:p>
        </p:txBody>
      </p:sp>
      <p:pic>
        <p:nvPicPr>
          <p:cNvPr id="10" name="Picture 2" descr="C:\Users\z00124665\Desktop\图形1.wmf"/>
          <p:cNvPicPr>
            <a:picLocks noChangeAspect="1" noChangeArrowheads="1"/>
          </p:cNvPicPr>
          <p:nvPr userDrawn="1"/>
        </p:nvPicPr>
        <p:blipFill>
          <a:blip r:embed="rId7"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72" r:id="rId1"/>
    <p:sldLayoutId id="2147483873" r:id="rId2"/>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矩形 5"/>
          <p:cNvSpPr/>
          <p:nvPr userDrawn="1"/>
        </p:nvSpPr>
        <p:spPr bwMode="auto">
          <a:xfrm>
            <a:off x="0" y="0"/>
            <a:ext cx="9144000"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mtClean="0">
              <a:solidFill>
                <a:srgbClr val="000000"/>
              </a:solidFill>
              <a:latin typeface="Arial" charset="0"/>
              <a:ea typeface="宋体" charset="-122"/>
            </a:endParaRPr>
          </a:p>
        </p:txBody>
      </p:sp>
      <p:sp>
        <p:nvSpPr>
          <p:cNvPr id="11" name="TextBox 10"/>
          <p:cNvSpPr txBox="1"/>
          <p:nvPr userDrawn="1"/>
        </p:nvSpPr>
        <p:spPr>
          <a:xfrm>
            <a:off x="479291" y="4175206"/>
            <a:ext cx="8265110" cy="707886"/>
          </a:xfrm>
          <a:prstGeom prst="rect">
            <a:avLst/>
          </a:prstGeom>
          <a:noFill/>
        </p:spPr>
        <p:txBody>
          <a:bodyPr wrap="square" rtlCol="0">
            <a:spAutoFit/>
          </a:bodyPr>
          <a:lstStyle/>
          <a:p>
            <a:pPr algn="just" fontAlgn="auto">
              <a:spcBef>
                <a:spcPts val="0"/>
              </a:spcBef>
              <a:spcAft>
                <a:spcPts val="0"/>
              </a:spcAft>
              <a:defRPr/>
            </a:pPr>
            <a:r>
              <a:rPr lang="en-US" altLang="zh-CN" sz="800" b="1" dirty="0" smtClean="0">
                <a:solidFill>
                  <a:srgbClr val="FFFFFF">
                    <a:lumMod val="65000"/>
                  </a:srgbClr>
                </a:solidFill>
                <a:latin typeface="Arial"/>
                <a:ea typeface="宋体" charset="-122"/>
                <a:cs typeface="Calibri" pitchFamily="34" charset="0"/>
              </a:rPr>
              <a:t>Copyright©2012 Huawei Technologies Co., Ltd. All Rights Reserved.</a:t>
            </a:r>
            <a:endParaRPr lang="zh-CN" altLang="zh-CN" sz="800" dirty="0" smtClean="0">
              <a:solidFill>
                <a:srgbClr val="FFFFFF">
                  <a:lumMod val="65000"/>
                </a:srgbClr>
              </a:solidFill>
              <a:latin typeface="Arial"/>
              <a:ea typeface="宋体" charset="-122"/>
              <a:cs typeface="Calibri" pitchFamily="34" charset="0"/>
            </a:endParaRPr>
          </a:p>
          <a:p>
            <a:pPr algn="just" fontAlgn="auto">
              <a:spcBef>
                <a:spcPts val="0"/>
              </a:spcBef>
              <a:spcAft>
                <a:spcPts val="0"/>
              </a:spcAft>
              <a:defRPr/>
            </a:pPr>
            <a:r>
              <a:rPr lang="en-US" altLang="zh-CN" sz="800" dirty="0" smtClean="0">
                <a:solidFill>
                  <a:srgbClr val="FFFFFF">
                    <a:lumMod val="65000"/>
                  </a:srgbClr>
                </a:solidFill>
                <a:latin typeface="Arial"/>
                <a:ea typeface="宋体" charset="-122"/>
                <a:cs typeface="Calibri" pitchFamily="34" charset="0"/>
              </a:rPr>
              <a:t>The information in this document may contain predictive statements including, without limitation, statements regarding the future financial and operating results, future product portfolio, new technology, etc. There are a number of factors that could cause actual results and developments to differ materially from those expressed or implied in the predictive statements. Therefore, such information is provided for reference purpose only and constitutes neither an offer nor an acceptance. Huawei may change the information at any time without notice. </a:t>
            </a:r>
            <a:endParaRPr lang="zh-CN" altLang="zh-CN" sz="800" dirty="0">
              <a:solidFill>
                <a:srgbClr val="FFFFFF">
                  <a:lumMod val="65000"/>
                </a:srgbClr>
              </a:solidFill>
              <a:latin typeface="Arial"/>
              <a:ea typeface="宋体" charset="-122"/>
              <a:cs typeface="Calibri" pitchFamily="34" charset="0"/>
            </a:endParaRPr>
          </a:p>
        </p:txBody>
      </p:sp>
      <p:pic>
        <p:nvPicPr>
          <p:cNvPr id="8" name="Picture 2" descr="E:\01 日常工作\03 品牌规范设计\企业业务视觉规范\投标标书规范\设计文档\大平台相关资料整理\Template A\源文件\HW LOGO副本.png"/>
          <p:cNvPicPr>
            <a:picLocks noChangeAspect="1" noChangeArrowheads="1"/>
          </p:cNvPicPr>
          <p:nvPr userDrawn="1"/>
        </p:nvPicPr>
        <p:blipFill>
          <a:blip r:embed="rId3" cstate="print"/>
          <a:srcRect/>
          <a:stretch>
            <a:fillRect/>
          </a:stretch>
        </p:blipFill>
        <p:spPr bwMode="auto">
          <a:xfrm>
            <a:off x="3783171" y="950801"/>
            <a:ext cx="1657350" cy="1600312"/>
          </a:xfrm>
          <a:prstGeom prst="rect">
            <a:avLst/>
          </a:prstGeom>
          <a:noFill/>
        </p:spPr>
      </p:pic>
      <p:sp>
        <p:nvSpPr>
          <p:cNvPr id="7" name="Rectangle 3"/>
          <p:cNvSpPr>
            <a:spLocks noChangeArrowheads="1"/>
          </p:cNvSpPr>
          <p:nvPr userDrawn="1"/>
        </p:nvSpPr>
        <p:spPr bwMode="auto">
          <a:xfrm>
            <a:off x="1843989" y="2862273"/>
            <a:ext cx="5423184" cy="365216"/>
          </a:xfrm>
          <a:prstGeom prst="rect">
            <a:avLst/>
          </a:prstGeom>
          <a:noFill/>
          <a:ln w="9525" algn="ctr">
            <a:noFill/>
            <a:miter lim="800000"/>
            <a:headEnd/>
            <a:tailEnd/>
          </a:ln>
        </p:spPr>
        <p:txBody>
          <a:bodyPr wrap="none" lIns="87360" tIns="43682" rIns="87360" bIns="43682">
            <a:spAutoFit/>
          </a:bodyPr>
          <a:lstStyle/>
          <a:p>
            <a:pPr algn="ctr" defTabSz="874713">
              <a:defRPr/>
            </a:pPr>
            <a:r>
              <a:rPr lang="en-US" altLang="zh-CN" b="1" dirty="0" smtClean="0">
                <a:solidFill>
                  <a:srgbClr val="333333"/>
                </a:solidFill>
                <a:latin typeface="FrutigerNext LT Medium" pitchFamily="34" charset="0"/>
                <a:ea typeface="ＭＳ Ｐゴシック" pitchFamily="34" charset="-128"/>
              </a:rPr>
              <a:t>HUAWEI ENTERPRISE ICT SOLUTIONS </a:t>
            </a:r>
            <a:r>
              <a:rPr lang="en-US" altLang="zh-CN" b="1" dirty="0" smtClean="0">
                <a:solidFill>
                  <a:srgbClr val="C00000"/>
                </a:solidFill>
                <a:latin typeface="FrutigerNext LT Medium" pitchFamily="34" charset="0"/>
                <a:ea typeface="ＭＳ Ｐゴシック" pitchFamily="34" charset="-128"/>
              </a:rPr>
              <a:t>A BETTER WAY</a:t>
            </a:r>
            <a:endParaRPr lang="zh-CN" altLang="en-US" b="1" dirty="0">
              <a:solidFill>
                <a:srgbClr val="C00000"/>
              </a:solidFill>
              <a:latin typeface="FrutigerNext LT Medium" pitchFamily="34" charset="0"/>
              <a:ea typeface="ＭＳ Ｐゴシック" pitchFamily="34" charset="-128"/>
            </a:endParaRPr>
          </a:p>
        </p:txBody>
      </p:sp>
    </p:spTree>
  </p:cSld>
  <p:clrMap bg1="lt1" tx1="dk1" bg2="lt2" tx2="dk2" accent1="accent1" accent2="accent2" accent3="accent3" accent4="accent4" accent5="accent5" accent6="accent6" hlink="hlink" folHlink="folHlink"/>
  <p:sldLayoutIdLst>
    <p:sldLayoutId id="2147483880" r:id="rId1"/>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10" repeatCount="indefinite" accel="50000" decel="50000" fill="hold" grpId="0" nodeType="afterEffect">
                                  <p:stCondLst>
                                    <p:cond delay="0"/>
                                  </p:stCondLst>
                                  <p:iterate type="lt">
                                    <p:tmPct val="10000"/>
                                  </p:iterate>
                                  <p:childTnLst>
                                    <p:animClr clrSpc="hsl" dir="ccw">
                                      <p:cBhvr override="childStyle">
                                        <p:cTn id="6" dur="1000" fill="hold"/>
                                        <p:tgtEl>
                                          <p:spTgt spid="7"/>
                                        </p:tgtEl>
                                        <p:attrNameLst>
                                          <p:attrName>style.color</p:attrName>
                                        </p:attrNameLst>
                                      </p:cBhvr>
                                      <p:to>
                                        <a:srgbClr val="FF66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txStyles>
    <p:titleStyle>
      <a:lvl1pPr algn="ctr" defTabSz="801688" rtl="0" eaLnBrk="0" fontAlgn="base" hangingPunct="0">
        <a:spcBef>
          <a:spcPct val="0"/>
        </a:spcBef>
        <a:spcAft>
          <a:spcPct val="0"/>
        </a:spcAft>
        <a:defRPr sz="3800">
          <a:solidFill>
            <a:schemeClr val="tx2"/>
          </a:solidFill>
          <a:latin typeface="+mj-lt"/>
          <a:ea typeface="+mj-ea"/>
          <a:cs typeface="+mj-cs"/>
        </a:defRPr>
      </a:lvl1pPr>
      <a:lvl2pPr algn="ctr" defTabSz="801688" rtl="0" eaLnBrk="0" fontAlgn="base" hangingPunct="0">
        <a:spcBef>
          <a:spcPct val="0"/>
        </a:spcBef>
        <a:spcAft>
          <a:spcPct val="0"/>
        </a:spcAft>
        <a:defRPr sz="3800">
          <a:solidFill>
            <a:schemeClr val="tx2"/>
          </a:solidFill>
          <a:latin typeface="Arial" charset="0"/>
          <a:ea typeface="宋体" pitchFamily="2" charset="-122"/>
        </a:defRPr>
      </a:lvl2pPr>
      <a:lvl3pPr algn="ctr" defTabSz="801688" rtl="0" eaLnBrk="0" fontAlgn="base" hangingPunct="0">
        <a:spcBef>
          <a:spcPct val="0"/>
        </a:spcBef>
        <a:spcAft>
          <a:spcPct val="0"/>
        </a:spcAft>
        <a:defRPr sz="3800">
          <a:solidFill>
            <a:schemeClr val="tx2"/>
          </a:solidFill>
          <a:latin typeface="Arial" charset="0"/>
          <a:ea typeface="宋体" pitchFamily="2" charset="-122"/>
        </a:defRPr>
      </a:lvl3pPr>
      <a:lvl4pPr algn="ctr" defTabSz="801688" rtl="0" eaLnBrk="0" fontAlgn="base" hangingPunct="0">
        <a:spcBef>
          <a:spcPct val="0"/>
        </a:spcBef>
        <a:spcAft>
          <a:spcPct val="0"/>
        </a:spcAft>
        <a:defRPr sz="3800">
          <a:solidFill>
            <a:schemeClr val="tx2"/>
          </a:solidFill>
          <a:latin typeface="Arial" charset="0"/>
          <a:ea typeface="宋体" pitchFamily="2" charset="-122"/>
        </a:defRPr>
      </a:lvl4pPr>
      <a:lvl5pPr algn="ctr" defTabSz="801688" rtl="0" eaLnBrk="0" fontAlgn="base" hangingPunct="0">
        <a:spcBef>
          <a:spcPct val="0"/>
        </a:spcBef>
        <a:spcAft>
          <a:spcPct val="0"/>
        </a:spcAft>
        <a:defRPr sz="3800">
          <a:solidFill>
            <a:schemeClr val="tx2"/>
          </a:solidFill>
          <a:latin typeface="Arial" charset="0"/>
          <a:ea typeface="宋体" pitchFamily="2" charset="-122"/>
        </a:defRPr>
      </a:lvl5pPr>
      <a:lvl6pPr marL="457200" algn="ctr" defTabSz="801688" rtl="0" fontAlgn="base">
        <a:spcBef>
          <a:spcPct val="0"/>
        </a:spcBef>
        <a:spcAft>
          <a:spcPct val="0"/>
        </a:spcAft>
        <a:defRPr sz="3800">
          <a:solidFill>
            <a:schemeClr val="tx2"/>
          </a:solidFill>
          <a:latin typeface="Arial" charset="0"/>
          <a:ea typeface="宋体" pitchFamily="2" charset="-122"/>
        </a:defRPr>
      </a:lvl6pPr>
      <a:lvl7pPr marL="914400" algn="ctr" defTabSz="801688" rtl="0" fontAlgn="base">
        <a:spcBef>
          <a:spcPct val="0"/>
        </a:spcBef>
        <a:spcAft>
          <a:spcPct val="0"/>
        </a:spcAft>
        <a:defRPr sz="3800">
          <a:solidFill>
            <a:schemeClr val="tx2"/>
          </a:solidFill>
          <a:latin typeface="Arial" charset="0"/>
          <a:ea typeface="宋体" pitchFamily="2" charset="-122"/>
        </a:defRPr>
      </a:lvl7pPr>
      <a:lvl8pPr marL="1371600" algn="ctr" defTabSz="801688" rtl="0" fontAlgn="base">
        <a:spcBef>
          <a:spcPct val="0"/>
        </a:spcBef>
        <a:spcAft>
          <a:spcPct val="0"/>
        </a:spcAft>
        <a:defRPr sz="3800">
          <a:solidFill>
            <a:schemeClr val="tx2"/>
          </a:solidFill>
          <a:latin typeface="Arial" charset="0"/>
          <a:ea typeface="宋体" pitchFamily="2" charset="-122"/>
        </a:defRPr>
      </a:lvl8pPr>
      <a:lvl9pPr marL="1828800" algn="ctr" defTabSz="801688" rtl="0" fontAlgn="base">
        <a:spcBef>
          <a:spcPct val="0"/>
        </a:spcBef>
        <a:spcAft>
          <a:spcPct val="0"/>
        </a:spcAft>
        <a:defRPr sz="3800">
          <a:solidFill>
            <a:schemeClr val="tx2"/>
          </a:solidFill>
          <a:latin typeface="Arial" charset="0"/>
          <a:ea typeface="宋体" pitchFamily="2" charset="-122"/>
        </a:defRPr>
      </a:lvl9pPr>
    </p:titleStyle>
    <p:bodyStyle>
      <a:lvl1pPr marL="300038" indent="-300038" algn="l" defTabSz="801688" rtl="0" eaLnBrk="0" fontAlgn="base" hangingPunct="0">
        <a:spcBef>
          <a:spcPct val="20000"/>
        </a:spcBef>
        <a:spcAft>
          <a:spcPct val="0"/>
        </a:spcAft>
        <a:buChar char="•"/>
        <a:defRPr sz="2800">
          <a:solidFill>
            <a:schemeClr val="tx1"/>
          </a:solidFill>
          <a:latin typeface="+mn-lt"/>
          <a:ea typeface="+mn-ea"/>
          <a:cs typeface="+mn-cs"/>
        </a:defRPr>
      </a:lvl1pPr>
      <a:lvl2pPr marL="652463" indent="-250825" algn="l" defTabSz="801688" rtl="0" eaLnBrk="0" fontAlgn="base" hangingPunct="0">
        <a:spcBef>
          <a:spcPct val="20000"/>
        </a:spcBef>
        <a:spcAft>
          <a:spcPct val="0"/>
        </a:spcAft>
        <a:buChar char="–"/>
        <a:defRPr sz="2500">
          <a:solidFill>
            <a:schemeClr val="tx1"/>
          </a:solidFill>
          <a:latin typeface="+mn-lt"/>
          <a:ea typeface="+mn-ea"/>
        </a:defRPr>
      </a:lvl2pPr>
      <a:lvl3pPr marL="1003300" indent="-201613" algn="l" defTabSz="801688" rtl="0" eaLnBrk="0" fontAlgn="base" hangingPunct="0">
        <a:spcBef>
          <a:spcPct val="20000"/>
        </a:spcBef>
        <a:spcAft>
          <a:spcPct val="0"/>
        </a:spcAft>
        <a:buChar char="•"/>
        <a:defRPr sz="2200">
          <a:solidFill>
            <a:schemeClr val="tx1"/>
          </a:solidFill>
          <a:latin typeface="+mn-lt"/>
          <a:ea typeface="+mn-ea"/>
        </a:defRPr>
      </a:lvl3pPr>
      <a:lvl4pPr marL="1401763" indent="-200025" algn="l" defTabSz="801688" rtl="0" eaLnBrk="0" fontAlgn="base" hangingPunct="0">
        <a:spcBef>
          <a:spcPct val="20000"/>
        </a:spcBef>
        <a:spcAft>
          <a:spcPct val="0"/>
        </a:spcAft>
        <a:buChar char="–"/>
        <a:defRPr sz="1700">
          <a:solidFill>
            <a:schemeClr val="tx1"/>
          </a:solidFill>
          <a:latin typeface="+mn-lt"/>
          <a:ea typeface="+mn-ea"/>
        </a:defRPr>
      </a:lvl4pPr>
      <a:lvl5pPr marL="1803400" indent="-201613" algn="l" defTabSz="801688" rtl="0" eaLnBrk="0" fontAlgn="base" hangingPunct="0">
        <a:spcBef>
          <a:spcPct val="20000"/>
        </a:spcBef>
        <a:spcAft>
          <a:spcPct val="0"/>
        </a:spcAft>
        <a:buChar char="»"/>
        <a:defRPr sz="1700">
          <a:solidFill>
            <a:schemeClr val="tx1"/>
          </a:solidFill>
          <a:latin typeface="+mn-lt"/>
          <a:ea typeface="+mn-ea"/>
        </a:defRPr>
      </a:lvl5pPr>
      <a:lvl6pPr marL="2260600" indent="-201613" algn="l" defTabSz="801688" rtl="0" fontAlgn="base">
        <a:spcBef>
          <a:spcPct val="20000"/>
        </a:spcBef>
        <a:spcAft>
          <a:spcPct val="0"/>
        </a:spcAft>
        <a:buChar char="»"/>
        <a:defRPr sz="1700">
          <a:solidFill>
            <a:schemeClr val="tx1"/>
          </a:solidFill>
          <a:latin typeface="+mn-lt"/>
          <a:ea typeface="+mn-ea"/>
        </a:defRPr>
      </a:lvl6pPr>
      <a:lvl7pPr marL="2717800" indent="-201613" algn="l" defTabSz="801688" rtl="0" fontAlgn="base">
        <a:spcBef>
          <a:spcPct val="20000"/>
        </a:spcBef>
        <a:spcAft>
          <a:spcPct val="0"/>
        </a:spcAft>
        <a:buChar char="»"/>
        <a:defRPr sz="1700">
          <a:solidFill>
            <a:schemeClr val="tx1"/>
          </a:solidFill>
          <a:latin typeface="+mn-lt"/>
          <a:ea typeface="+mn-ea"/>
        </a:defRPr>
      </a:lvl7pPr>
      <a:lvl8pPr marL="3175000" indent="-201613" algn="l" defTabSz="801688" rtl="0" fontAlgn="base">
        <a:spcBef>
          <a:spcPct val="20000"/>
        </a:spcBef>
        <a:spcAft>
          <a:spcPct val="0"/>
        </a:spcAft>
        <a:buChar char="»"/>
        <a:defRPr sz="1700">
          <a:solidFill>
            <a:schemeClr val="tx1"/>
          </a:solidFill>
          <a:latin typeface="+mn-lt"/>
          <a:ea typeface="+mn-ea"/>
        </a:defRPr>
      </a:lvl8pPr>
      <a:lvl9pPr marL="3632200" indent="-201613" algn="l" defTabSz="801688" rtl="0" fontAlgn="base">
        <a:spcBef>
          <a:spcPct val="20000"/>
        </a:spcBef>
        <a:spcAft>
          <a:spcPct val="0"/>
        </a:spcAft>
        <a:buChar char="»"/>
        <a:defRPr sz="17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z="1600" dirty="0" smtClean="0">
              <a:solidFill>
                <a:srgbClr val="595959"/>
              </a:solidFill>
              <a:latin typeface="微软雅黑" pitchFamily="34" charset="-122"/>
              <a:ea typeface="微软雅黑" pitchFamily="34" charset="-122"/>
            </a:endParaRPr>
          </a:p>
        </p:txBody>
      </p:sp>
      <p:pic>
        <p:nvPicPr>
          <p:cNvPr id="11" name="Picture 2" descr="C:\Users\z00124665\Desktop\A BETTER WAY SOLUTIONS.wmf"/>
          <p:cNvPicPr>
            <a:picLocks noChangeAspect="1" noChangeArrowheads="1"/>
          </p:cNvPicPr>
          <p:nvPr/>
        </p:nvPicPr>
        <p:blipFill>
          <a:blip r:embed="rId3"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p:nvPicPr>
        <p:blipFill>
          <a:blip r:embed="rId4"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p:nvPicPr>
        <p:blipFill>
          <a:blip r:embed="rId5"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smtClean="0">
                <a:solidFill>
                  <a:srgbClr val="FFFFFF">
                    <a:lumMod val="65000"/>
                  </a:srgbClr>
                </a:solidFill>
                <a:latin typeface="FrutigerNext LT Medium"/>
                <a:ea typeface="华文细黑"/>
              </a:rPr>
              <a:pPr eaLnBrk="0" hangingPunct="0">
                <a:lnSpc>
                  <a:spcPct val="85000"/>
                </a:lnSpc>
                <a:defRPr/>
              </a:pPr>
              <a:t>‹#›</a:t>
            </a:fld>
            <a:endParaRPr lang="en-GB" altLang="zh-CN" sz="900" dirty="0">
              <a:solidFill>
                <a:srgbClr val="FFFFFF">
                  <a:lumMod val="65000"/>
                </a:srgbClr>
              </a:solidFill>
              <a:latin typeface="FrutigerNext LT Medium"/>
              <a:ea typeface="华文细黑"/>
            </a:endParaRPr>
          </a:p>
        </p:txBody>
      </p:sp>
      <p:pic>
        <p:nvPicPr>
          <p:cNvPr id="10" name="Picture 2" descr="C:\Users\z00124665\Desktop\图形1.wmf"/>
          <p:cNvPicPr>
            <a:picLocks noChangeAspect="1" noChangeArrowheads="1"/>
          </p:cNvPicPr>
          <p:nvPr/>
        </p:nvPicPr>
        <p:blipFill>
          <a:blip r:embed="rId6"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83"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pic>
        <p:nvPicPr>
          <p:cNvPr id="11" name="Picture 2" descr="C:\Users\z00124665\Desktop\A BETTER WAY SOLUTIONS.wmf"/>
          <p:cNvPicPr>
            <a:picLocks noChangeAspect="1" noChangeArrowheads="1"/>
          </p:cNvPicPr>
          <p:nvPr userDrawn="1"/>
        </p:nvPicPr>
        <p:blipFill>
          <a:blip r:embed="rId3"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userDrawn="1"/>
        </p:nvPicPr>
        <p:blipFill>
          <a:blip r:embed="rId4"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userDrawn="1"/>
        </p:nvPicPr>
        <p:blipFill>
          <a:blip r:embed="rId5"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b="0" smtClean="0">
                <a:solidFill>
                  <a:schemeClr val="bg1">
                    <a:lumMod val="65000"/>
                  </a:schemeClr>
                </a:solidFill>
                <a:latin typeface="+mn-lt"/>
                <a:ea typeface="+mn-ea"/>
              </a:rPr>
              <a:pPr eaLnBrk="0" hangingPunct="0">
                <a:lnSpc>
                  <a:spcPct val="85000"/>
                </a:lnSpc>
                <a:defRPr/>
              </a:pPr>
              <a:t>‹#›</a:t>
            </a:fld>
            <a:endParaRPr lang="en-GB" altLang="zh-CN" sz="900" b="0" dirty="0">
              <a:solidFill>
                <a:schemeClr val="bg1">
                  <a:lumMod val="65000"/>
                </a:schemeClr>
              </a:solidFill>
              <a:latin typeface="+mn-lt"/>
              <a:ea typeface="+mn-ea"/>
            </a:endParaRPr>
          </a:p>
        </p:txBody>
      </p:sp>
      <p:pic>
        <p:nvPicPr>
          <p:cNvPr id="10" name="Picture 2" descr="C:\Users\z00124665\Desktop\图形1.wmf"/>
          <p:cNvPicPr>
            <a:picLocks noChangeAspect="1" noChangeArrowheads="1"/>
          </p:cNvPicPr>
          <p:nvPr userDrawn="1"/>
        </p:nvPicPr>
        <p:blipFill>
          <a:blip r:embed="rId6"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23"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 name="矩形 74"/>
          <p:cNvSpPr/>
          <p:nvPr userDrawn="1"/>
        </p:nvSpPr>
        <p:spPr bwMode="auto">
          <a:xfrm>
            <a:off x="0" y="0"/>
            <a:ext cx="9144000"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pic>
        <p:nvPicPr>
          <p:cNvPr id="9" name="Picture 2" descr="C:\Users\z00124665\Desktop\HW LOGO(横版）.png"/>
          <p:cNvPicPr>
            <a:picLocks noChangeAspect="1" noChangeArrowheads="1"/>
          </p:cNvPicPr>
          <p:nvPr userDrawn="1"/>
        </p:nvPicPr>
        <p:blipFill>
          <a:blip r:embed="rId4" cstate="screen"/>
          <a:srcRect/>
          <a:stretch>
            <a:fillRect/>
          </a:stretch>
        </p:blipFill>
        <p:spPr bwMode="auto">
          <a:xfrm>
            <a:off x="7566408" y="4687937"/>
            <a:ext cx="1250151" cy="304524"/>
          </a:xfrm>
          <a:prstGeom prst="rect">
            <a:avLst/>
          </a:prstGeom>
          <a:noFill/>
        </p:spPr>
      </p:pic>
      <p:sp>
        <p:nvSpPr>
          <p:cNvPr id="12"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b="0" smtClean="0">
                <a:solidFill>
                  <a:schemeClr val="bg1">
                    <a:lumMod val="65000"/>
                  </a:schemeClr>
                </a:solidFill>
                <a:latin typeface="+mn-lt"/>
                <a:ea typeface="+mn-ea"/>
              </a:rPr>
              <a:pPr eaLnBrk="0" hangingPunct="0">
                <a:lnSpc>
                  <a:spcPct val="85000"/>
                </a:lnSpc>
                <a:defRPr/>
              </a:pPr>
              <a:t>‹#›</a:t>
            </a:fld>
            <a:endParaRPr lang="en-GB" altLang="zh-CN" sz="900" b="0" dirty="0">
              <a:solidFill>
                <a:schemeClr val="bg1">
                  <a:lumMod val="65000"/>
                </a:schemeClr>
              </a:solidFill>
              <a:latin typeface="+mn-lt"/>
              <a:ea typeface="+mn-ea"/>
            </a:endParaRPr>
          </a:p>
        </p:txBody>
      </p:sp>
      <p:pic>
        <p:nvPicPr>
          <p:cNvPr id="10" name="Picture 2" descr="C:\Users\z00124665\Desktop\图形1.wmf"/>
          <p:cNvPicPr>
            <a:picLocks noChangeAspect="1" noChangeArrowheads="1"/>
          </p:cNvPicPr>
          <p:nvPr userDrawn="1"/>
        </p:nvPicPr>
        <p:blipFill>
          <a:blip r:embed="rId5" cstate="print"/>
          <a:srcRect/>
          <a:stretch>
            <a:fillRect/>
          </a:stretch>
        </p:blipFill>
        <p:spPr bwMode="auto">
          <a:xfrm>
            <a:off x="322263" y="4862196"/>
            <a:ext cx="2655887" cy="120967"/>
          </a:xfrm>
          <a:prstGeom prst="rect">
            <a:avLst/>
          </a:prstGeom>
          <a:noFill/>
        </p:spPr>
      </p:pic>
      <p:pic>
        <p:nvPicPr>
          <p:cNvPr id="15" name="Picture 14" descr="C:\Users\z00124665\Desktop\color bar [转换].wmf"/>
          <p:cNvPicPr>
            <a:picLocks noChangeAspect="1" noChangeArrowheads="1"/>
          </p:cNvPicPr>
          <p:nvPr userDrawn="1"/>
        </p:nvPicPr>
        <p:blipFill>
          <a:blip r:embed="rId6" cstate="print"/>
          <a:srcRect/>
          <a:stretch>
            <a:fillRect/>
          </a:stretch>
        </p:blipFill>
        <p:spPr bwMode="auto">
          <a:xfrm>
            <a:off x="0" y="5078651"/>
            <a:ext cx="9144001" cy="74374"/>
          </a:xfrm>
          <a:prstGeom prst="rect">
            <a:avLst/>
          </a:prstGeom>
          <a:noFill/>
        </p:spPr>
      </p:pic>
      <p:pic>
        <p:nvPicPr>
          <p:cNvPr id="11" name="Picture 2" descr="C:\Users\z00124665\Desktop\A BETTER WAY SOLUTIONS.wmf"/>
          <p:cNvPicPr>
            <a:picLocks noChangeAspect="1" noChangeArrowheads="1"/>
          </p:cNvPicPr>
          <p:nvPr userDrawn="1"/>
        </p:nvPicPr>
        <p:blipFill>
          <a:blip r:embed="rId7" cstate="print"/>
          <a:srcRect/>
          <a:stretch>
            <a:fillRect/>
          </a:stretch>
        </p:blipFill>
        <p:spPr bwMode="auto">
          <a:xfrm>
            <a:off x="5567363" y="177220"/>
            <a:ext cx="3270250" cy="91068"/>
          </a:xfrm>
          <a:prstGeom prst="rect">
            <a:avLst/>
          </a:prstGeom>
          <a:noFill/>
        </p:spPr>
      </p:pic>
    </p:spTree>
  </p:cSld>
  <p:clrMap bg1="lt1" tx1="dk1" bg2="lt2" tx2="dk2" accent1="accent1" accent2="accent2" accent3="accent3" accent4="accent4" accent5="accent5" accent6="accent6" hlink="hlink" folHlink="folHlink"/>
  <p:sldLayoutIdLst>
    <p:sldLayoutId id="2147483824" r:id="rId1"/>
    <p:sldLayoutId id="2147483822" r:id="rId2"/>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28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28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28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28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b="1">
          <a:solidFill>
            <a:schemeClr val="tx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矩形 5"/>
          <p:cNvSpPr/>
          <p:nvPr userDrawn="1"/>
        </p:nvSpPr>
        <p:spPr bwMode="auto">
          <a:xfrm>
            <a:off x="0" y="0"/>
            <a:ext cx="9144000"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11" name="TextBox 10"/>
          <p:cNvSpPr txBox="1"/>
          <p:nvPr userDrawn="1"/>
        </p:nvSpPr>
        <p:spPr>
          <a:xfrm>
            <a:off x="479291" y="4175206"/>
            <a:ext cx="8265110" cy="707886"/>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altLang="zh-CN" sz="800" b="1" i="0" u="none" strike="noStrike" kern="1200" cap="none" spc="0" normalizeH="0" baseline="0" noProof="0" dirty="0" smtClean="0">
                <a:ln>
                  <a:noFill/>
                </a:ln>
                <a:solidFill>
                  <a:schemeClr val="bg1">
                    <a:lumMod val="65000"/>
                  </a:schemeClr>
                </a:solidFill>
                <a:effectLst/>
                <a:uLnTx/>
                <a:uFillTx/>
                <a:latin typeface="+mn-lt"/>
                <a:ea typeface="宋体" charset="-122"/>
                <a:cs typeface="Calibri" pitchFamily="34" charset="0"/>
              </a:rPr>
              <a:t>Copyright©2012 Huawei Technologies Co., Ltd. All Rights Reserved.</a:t>
            </a:r>
            <a:endParaRPr kumimoji="0" lang="zh-CN" altLang="zh-CN" sz="800" b="0" i="0" u="none" strike="noStrike" kern="1200" cap="none" spc="0" normalizeH="0" baseline="0" noProof="0" dirty="0" smtClean="0">
              <a:ln>
                <a:noFill/>
              </a:ln>
              <a:solidFill>
                <a:schemeClr val="bg1">
                  <a:lumMod val="65000"/>
                </a:schemeClr>
              </a:solidFill>
              <a:effectLst/>
              <a:uLnTx/>
              <a:uFillTx/>
              <a:latin typeface="+mn-lt"/>
              <a:ea typeface="宋体" charset="-122"/>
              <a:cs typeface="Calibri"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smtClean="0">
                <a:ln>
                  <a:noFill/>
                </a:ln>
                <a:solidFill>
                  <a:schemeClr val="bg1">
                    <a:lumMod val="65000"/>
                  </a:schemeClr>
                </a:solidFill>
                <a:effectLst/>
                <a:uLnTx/>
                <a:uFillTx/>
                <a:latin typeface="+mn-lt"/>
                <a:ea typeface="宋体" charset="-122"/>
                <a:cs typeface="Calibri" pitchFamily="34" charset="0"/>
              </a:rPr>
              <a:t>The information in this document may contain predictive statements including, without limitation, statements regarding the future financial and operating results, future product portfolio, new technology, etc. There are a number of factors that could cause actual results and developments to differ materially from those expressed or implied in the predictive statements. Therefore, such information is provided for reference purpose only and constitutes neither an offer nor an acceptance. Huawei may change the information at any time without notice. </a:t>
            </a:r>
            <a:endParaRPr kumimoji="0" lang="zh-CN" altLang="zh-CN" sz="800" b="0" i="0" u="none" strike="noStrike" kern="1200" cap="none" spc="0" normalizeH="0" baseline="0" noProof="0" dirty="0">
              <a:ln>
                <a:noFill/>
              </a:ln>
              <a:solidFill>
                <a:schemeClr val="bg1">
                  <a:lumMod val="65000"/>
                </a:schemeClr>
              </a:solidFill>
              <a:effectLst/>
              <a:uLnTx/>
              <a:uFillTx/>
              <a:latin typeface="+mn-lt"/>
              <a:ea typeface="宋体" charset="-122"/>
              <a:cs typeface="Calibri" pitchFamily="34" charset="0"/>
            </a:endParaRPr>
          </a:p>
        </p:txBody>
      </p:sp>
      <p:pic>
        <p:nvPicPr>
          <p:cNvPr id="8" name="Picture 2" descr="E:\01 日常工作\03 品牌规范设计\企业业务视觉规范\投标标书规范\设计文档\大平台相关资料整理\Template A\源文件\HW LOGO副本.png"/>
          <p:cNvPicPr>
            <a:picLocks noChangeAspect="1" noChangeArrowheads="1"/>
          </p:cNvPicPr>
          <p:nvPr userDrawn="1"/>
        </p:nvPicPr>
        <p:blipFill>
          <a:blip r:embed="rId3" cstate="print"/>
          <a:srcRect/>
          <a:stretch>
            <a:fillRect/>
          </a:stretch>
        </p:blipFill>
        <p:spPr bwMode="auto">
          <a:xfrm>
            <a:off x="3783171" y="950801"/>
            <a:ext cx="1657350" cy="1600312"/>
          </a:xfrm>
          <a:prstGeom prst="rect">
            <a:avLst/>
          </a:prstGeom>
          <a:noFill/>
        </p:spPr>
      </p:pic>
      <p:sp>
        <p:nvSpPr>
          <p:cNvPr id="7" name="Rectangle 3"/>
          <p:cNvSpPr>
            <a:spLocks noChangeArrowheads="1"/>
          </p:cNvSpPr>
          <p:nvPr userDrawn="1"/>
        </p:nvSpPr>
        <p:spPr bwMode="auto">
          <a:xfrm>
            <a:off x="1843989" y="2862273"/>
            <a:ext cx="5423184" cy="365216"/>
          </a:xfrm>
          <a:prstGeom prst="rect">
            <a:avLst/>
          </a:prstGeom>
          <a:noFill/>
          <a:ln w="9525" algn="ctr">
            <a:noFill/>
            <a:miter lim="800000"/>
            <a:headEnd/>
            <a:tailEnd/>
          </a:ln>
        </p:spPr>
        <p:txBody>
          <a:bodyPr wrap="none" lIns="87360" tIns="43682" rIns="87360" bIns="43682">
            <a:spAutoFit/>
          </a:bodyPr>
          <a:lstStyle/>
          <a:p>
            <a:pPr algn="ctr" defTabSz="874713">
              <a:defRPr/>
            </a:pPr>
            <a:r>
              <a:rPr lang="en-US" altLang="zh-CN" sz="1800" b="1" dirty="0" smtClean="0">
                <a:solidFill>
                  <a:srgbClr val="333333"/>
                </a:solidFill>
                <a:latin typeface="FrutigerNext LT Medium" pitchFamily="34" charset="0"/>
                <a:ea typeface="ＭＳ Ｐゴシック" pitchFamily="34" charset="-128"/>
              </a:rPr>
              <a:t>HUAWEI ENTERPRISE ICT SOLUTIONS </a:t>
            </a:r>
            <a:r>
              <a:rPr lang="en-US" altLang="zh-CN" sz="1800" b="1" dirty="0" smtClean="0">
                <a:solidFill>
                  <a:srgbClr val="C00000"/>
                </a:solidFill>
                <a:latin typeface="FrutigerNext LT Medium" pitchFamily="34" charset="0"/>
                <a:ea typeface="ＭＳ Ｐゴシック" pitchFamily="34" charset="-128"/>
              </a:rPr>
              <a:t>A BETTER WAY</a:t>
            </a:r>
            <a:endParaRPr lang="zh-CN" altLang="en-US" sz="1800" b="1" dirty="0">
              <a:solidFill>
                <a:srgbClr val="C00000"/>
              </a:solidFill>
              <a:latin typeface="FrutigerNext LT Medium" pitchFamily="34" charset="0"/>
              <a:ea typeface="ＭＳ Ｐゴシック" pitchFamily="34" charset="-128"/>
            </a:endParaRPr>
          </a:p>
        </p:txBody>
      </p:sp>
    </p:spTree>
  </p:cSld>
  <p:clrMap bg1="lt1" tx1="dk1" bg2="lt2" tx2="dk2" accent1="accent1" accent2="accent2" accent3="accent3" accent4="accent4" accent5="accent5" accent6="accent6" hlink="hlink" folHlink="folHlink"/>
  <p:sldLayoutIdLst>
    <p:sldLayoutId id="2147483834" r:id="rId1"/>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10" repeatCount="indefinite" accel="50000" decel="50000" fill="hold" grpId="0" nodeType="afterEffect">
                                  <p:stCondLst>
                                    <p:cond delay="0"/>
                                  </p:stCondLst>
                                  <p:iterate type="lt">
                                    <p:tmPct val="10000"/>
                                  </p:iterate>
                                  <p:childTnLst>
                                    <p:animClr clrSpc="hsl" dir="ccw">
                                      <p:cBhvr override="childStyle">
                                        <p:cTn id="6" dur="1000" fill="hold"/>
                                        <p:tgtEl>
                                          <p:spTgt spid="7"/>
                                        </p:tgtEl>
                                        <p:attrNameLst>
                                          <p:attrName>style.color</p:attrName>
                                        </p:attrNameLst>
                                      </p:cBhvr>
                                      <p:to>
                                        <a:srgbClr val="FF66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txStyles>
    <p:titleStyle>
      <a:lvl1pPr algn="ctr" defTabSz="801688" rtl="0" eaLnBrk="0" fontAlgn="base" hangingPunct="0">
        <a:spcBef>
          <a:spcPct val="0"/>
        </a:spcBef>
        <a:spcAft>
          <a:spcPct val="0"/>
        </a:spcAft>
        <a:defRPr sz="3800">
          <a:solidFill>
            <a:schemeClr val="tx2"/>
          </a:solidFill>
          <a:latin typeface="+mj-lt"/>
          <a:ea typeface="+mj-ea"/>
          <a:cs typeface="+mj-cs"/>
        </a:defRPr>
      </a:lvl1pPr>
      <a:lvl2pPr algn="ctr" defTabSz="801688" rtl="0" eaLnBrk="0" fontAlgn="base" hangingPunct="0">
        <a:spcBef>
          <a:spcPct val="0"/>
        </a:spcBef>
        <a:spcAft>
          <a:spcPct val="0"/>
        </a:spcAft>
        <a:defRPr sz="3800">
          <a:solidFill>
            <a:schemeClr val="tx2"/>
          </a:solidFill>
          <a:latin typeface="Arial" charset="0"/>
          <a:ea typeface="宋体" pitchFamily="2" charset="-122"/>
        </a:defRPr>
      </a:lvl2pPr>
      <a:lvl3pPr algn="ctr" defTabSz="801688" rtl="0" eaLnBrk="0" fontAlgn="base" hangingPunct="0">
        <a:spcBef>
          <a:spcPct val="0"/>
        </a:spcBef>
        <a:spcAft>
          <a:spcPct val="0"/>
        </a:spcAft>
        <a:defRPr sz="3800">
          <a:solidFill>
            <a:schemeClr val="tx2"/>
          </a:solidFill>
          <a:latin typeface="Arial" charset="0"/>
          <a:ea typeface="宋体" pitchFamily="2" charset="-122"/>
        </a:defRPr>
      </a:lvl3pPr>
      <a:lvl4pPr algn="ctr" defTabSz="801688" rtl="0" eaLnBrk="0" fontAlgn="base" hangingPunct="0">
        <a:spcBef>
          <a:spcPct val="0"/>
        </a:spcBef>
        <a:spcAft>
          <a:spcPct val="0"/>
        </a:spcAft>
        <a:defRPr sz="3800">
          <a:solidFill>
            <a:schemeClr val="tx2"/>
          </a:solidFill>
          <a:latin typeface="Arial" charset="0"/>
          <a:ea typeface="宋体" pitchFamily="2" charset="-122"/>
        </a:defRPr>
      </a:lvl4pPr>
      <a:lvl5pPr algn="ctr" defTabSz="801688" rtl="0" eaLnBrk="0" fontAlgn="base" hangingPunct="0">
        <a:spcBef>
          <a:spcPct val="0"/>
        </a:spcBef>
        <a:spcAft>
          <a:spcPct val="0"/>
        </a:spcAft>
        <a:defRPr sz="3800">
          <a:solidFill>
            <a:schemeClr val="tx2"/>
          </a:solidFill>
          <a:latin typeface="Arial" charset="0"/>
          <a:ea typeface="宋体" pitchFamily="2" charset="-122"/>
        </a:defRPr>
      </a:lvl5pPr>
      <a:lvl6pPr marL="457200" algn="ctr" defTabSz="801688" rtl="0" fontAlgn="base">
        <a:spcBef>
          <a:spcPct val="0"/>
        </a:spcBef>
        <a:spcAft>
          <a:spcPct val="0"/>
        </a:spcAft>
        <a:defRPr sz="3800">
          <a:solidFill>
            <a:schemeClr val="tx2"/>
          </a:solidFill>
          <a:latin typeface="Arial" charset="0"/>
          <a:ea typeface="宋体" pitchFamily="2" charset="-122"/>
        </a:defRPr>
      </a:lvl6pPr>
      <a:lvl7pPr marL="914400" algn="ctr" defTabSz="801688" rtl="0" fontAlgn="base">
        <a:spcBef>
          <a:spcPct val="0"/>
        </a:spcBef>
        <a:spcAft>
          <a:spcPct val="0"/>
        </a:spcAft>
        <a:defRPr sz="3800">
          <a:solidFill>
            <a:schemeClr val="tx2"/>
          </a:solidFill>
          <a:latin typeface="Arial" charset="0"/>
          <a:ea typeface="宋体" pitchFamily="2" charset="-122"/>
        </a:defRPr>
      </a:lvl7pPr>
      <a:lvl8pPr marL="1371600" algn="ctr" defTabSz="801688" rtl="0" fontAlgn="base">
        <a:spcBef>
          <a:spcPct val="0"/>
        </a:spcBef>
        <a:spcAft>
          <a:spcPct val="0"/>
        </a:spcAft>
        <a:defRPr sz="3800">
          <a:solidFill>
            <a:schemeClr val="tx2"/>
          </a:solidFill>
          <a:latin typeface="Arial" charset="0"/>
          <a:ea typeface="宋体" pitchFamily="2" charset="-122"/>
        </a:defRPr>
      </a:lvl8pPr>
      <a:lvl9pPr marL="1828800" algn="ctr" defTabSz="801688" rtl="0" fontAlgn="base">
        <a:spcBef>
          <a:spcPct val="0"/>
        </a:spcBef>
        <a:spcAft>
          <a:spcPct val="0"/>
        </a:spcAft>
        <a:defRPr sz="3800">
          <a:solidFill>
            <a:schemeClr val="tx2"/>
          </a:solidFill>
          <a:latin typeface="Arial" charset="0"/>
          <a:ea typeface="宋体" pitchFamily="2" charset="-122"/>
        </a:defRPr>
      </a:lvl9pPr>
    </p:titleStyle>
    <p:bodyStyle>
      <a:lvl1pPr marL="300038" indent="-300038" algn="l" defTabSz="801688" rtl="0" eaLnBrk="0" fontAlgn="base" hangingPunct="0">
        <a:spcBef>
          <a:spcPct val="20000"/>
        </a:spcBef>
        <a:spcAft>
          <a:spcPct val="0"/>
        </a:spcAft>
        <a:buChar char="•"/>
        <a:defRPr sz="2800">
          <a:solidFill>
            <a:schemeClr val="tx1"/>
          </a:solidFill>
          <a:latin typeface="+mn-lt"/>
          <a:ea typeface="+mn-ea"/>
          <a:cs typeface="+mn-cs"/>
        </a:defRPr>
      </a:lvl1pPr>
      <a:lvl2pPr marL="652463" indent="-250825" algn="l" defTabSz="801688" rtl="0" eaLnBrk="0" fontAlgn="base" hangingPunct="0">
        <a:spcBef>
          <a:spcPct val="20000"/>
        </a:spcBef>
        <a:spcAft>
          <a:spcPct val="0"/>
        </a:spcAft>
        <a:buChar char="–"/>
        <a:defRPr sz="2500">
          <a:solidFill>
            <a:schemeClr val="tx1"/>
          </a:solidFill>
          <a:latin typeface="+mn-lt"/>
          <a:ea typeface="+mn-ea"/>
        </a:defRPr>
      </a:lvl2pPr>
      <a:lvl3pPr marL="1003300" indent="-201613" algn="l" defTabSz="801688" rtl="0" eaLnBrk="0" fontAlgn="base" hangingPunct="0">
        <a:spcBef>
          <a:spcPct val="20000"/>
        </a:spcBef>
        <a:spcAft>
          <a:spcPct val="0"/>
        </a:spcAft>
        <a:buChar char="•"/>
        <a:defRPr sz="2200">
          <a:solidFill>
            <a:schemeClr val="tx1"/>
          </a:solidFill>
          <a:latin typeface="+mn-lt"/>
          <a:ea typeface="+mn-ea"/>
        </a:defRPr>
      </a:lvl3pPr>
      <a:lvl4pPr marL="1401763" indent="-200025" algn="l" defTabSz="801688" rtl="0" eaLnBrk="0" fontAlgn="base" hangingPunct="0">
        <a:spcBef>
          <a:spcPct val="20000"/>
        </a:spcBef>
        <a:spcAft>
          <a:spcPct val="0"/>
        </a:spcAft>
        <a:buChar char="–"/>
        <a:defRPr sz="1700">
          <a:solidFill>
            <a:schemeClr val="tx1"/>
          </a:solidFill>
          <a:latin typeface="+mn-lt"/>
          <a:ea typeface="+mn-ea"/>
        </a:defRPr>
      </a:lvl4pPr>
      <a:lvl5pPr marL="1803400" indent="-201613" algn="l" defTabSz="801688" rtl="0" eaLnBrk="0" fontAlgn="base" hangingPunct="0">
        <a:spcBef>
          <a:spcPct val="20000"/>
        </a:spcBef>
        <a:spcAft>
          <a:spcPct val="0"/>
        </a:spcAft>
        <a:buChar char="»"/>
        <a:defRPr sz="1700">
          <a:solidFill>
            <a:schemeClr val="tx1"/>
          </a:solidFill>
          <a:latin typeface="+mn-lt"/>
          <a:ea typeface="+mn-ea"/>
        </a:defRPr>
      </a:lvl5pPr>
      <a:lvl6pPr marL="2260600" indent="-201613" algn="l" defTabSz="801688" rtl="0" fontAlgn="base">
        <a:spcBef>
          <a:spcPct val="20000"/>
        </a:spcBef>
        <a:spcAft>
          <a:spcPct val="0"/>
        </a:spcAft>
        <a:buChar char="»"/>
        <a:defRPr sz="1700">
          <a:solidFill>
            <a:schemeClr val="tx1"/>
          </a:solidFill>
          <a:latin typeface="+mn-lt"/>
          <a:ea typeface="+mn-ea"/>
        </a:defRPr>
      </a:lvl6pPr>
      <a:lvl7pPr marL="2717800" indent="-201613" algn="l" defTabSz="801688" rtl="0" fontAlgn="base">
        <a:spcBef>
          <a:spcPct val="20000"/>
        </a:spcBef>
        <a:spcAft>
          <a:spcPct val="0"/>
        </a:spcAft>
        <a:buChar char="»"/>
        <a:defRPr sz="1700">
          <a:solidFill>
            <a:schemeClr val="tx1"/>
          </a:solidFill>
          <a:latin typeface="+mn-lt"/>
          <a:ea typeface="+mn-ea"/>
        </a:defRPr>
      </a:lvl7pPr>
      <a:lvl8pPr marL="3175000" indent="-201613" algn="l" defTabSz="801688" rtl="0" fontAlgn="base">
        <a:spcBef>
          <a:spcPct val="20000"/>
        </a:spcBef>
        <a:spcAft>
          <a:spcPct val="0"/>
        </a:spcAft>
        <a:buChar char="»"/>
        <a:defRPr sz="1700">
          <a:solidFill>
            <a:schemeClr val="tx1"/>
          </a:solidFill>
          <a:latin typeface="+mn-lt"/>
          <a:ea typeface="+mn-ea"/>
        </a:defRPr>
      </a:lvl8pPr>
      <a:lvl9pPr marL="3632200" indent="-201613" algn="l" defTabSz="801688" rtl="0" fontAlgn="base">
        <a:spcBef>
          <a:spcPct val="20000"/>
        </a:spcBef>
        <a:spcAft>
          <a:spcPct val="0"/>
        </a:spcAft>
        <a:buChar char="»"/>
        <a:defRPr sz="17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mtClean="0">
              <a:solidFill>
                <a:srgbClr val="000000"/>
              </a:solidFill>
              <a:latin typeface="Arial" charset="0"/>
              <a:ea typeface="宋体" charset="-122"/>
            </a:endParaRPr>
          </a:p>
        </p:txBody>
      </p:sp>
      <p:pic>
        <p:nvPicPr>
          <p:cNvPr id="11" name="Picture 2" descr="C:\Users\z00124665\Desktop\A BETTER WAY SOLUTIONS.wmf"/>
          <p:cNvPicPr>
            <a:picLocks noChangeAspect="1" noChangeArrowheads="1"/>
          </p:cNvPicPr>
          <p:nvPr userDrawn="1"/>
        </p:nvPicPr>
        <p:blipFill>
          <a:blip r:embed="rId5"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userDrawn="1"/>
        </p:nvPicPr>
        <p:blipFill>
          <a:blip r:embed="rId6"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userDrawn="1"/>
        </p:nvPicPr>
        <p:blipFill>
          <a:blip r:embed="rId7"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smtClean="0">
                <a:solidFill>
                  <a:srgbClr val="FFFFFF">
                    <a:lumMod val="65000"/>
                  </a:srgbClr>
                </a:solidFill>
                <a:latin typeface="FrutigerNext LT Medium"/>
                <a:ea typeface="华文细黑"/>
              </a:rPr>
              <a:pPr eaLnBrk="0" hangingPunct="0">
                <a:lnSpc>
                  <a:spcPct val="85000"/>
                </a:lnSpc>
                <a:defRPr/>
              </a:pPr>
              <a:t>‹#›</a:t>
            </a:fld>
            <a:endParaRPr lang="en-GB" altLang="zh-CN" sz="900" dirty="0">
              <a:solidFill>
                <a:srgbClr val="FFFFFF">
                  <a:lumMod val="65000"/>
                </a:srgbClr>
              </a:solidFill>
              <a:latin typeface="FrutigerNext LT Medium"/>
              <a:ea typeface="华文细黑"/>
            </a:endParaRPr>
          </a:p>
        </p:txBody>
      </p:sp>
      <p:pic>
        <p:nvPicPr>
          <p:cNvPr id="10" name="Picture 2" descr="C:\Users\z00124665\Desktop\图形1.wmf"/>
          <p:cNvPicPr>
            <a:picLocks noChangeAspect="1" noChangeArrowheads="1"/>
          </p:cNvPicPr>
          <p:nvPr userDrawn="1"/>
        </p:nvPicPr>
        <p:blipFill>
          <a:blip r:embed="rId8"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41" r:id="rId1"/>
    <p:sldLayoutId id="2147483844" r:id="rId2"/>
    <p:sldLayoutId id="2147483845" r:id="rId3"/>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mtClean="0">
              <a:solidFill>
                <a:srgbClr val="000000"/>
              </a:solidFill>
              <a:latin typeface="Arial" charset="0"/>
              <a:ea typeface="宋体" charset="-122"/>
            </a:endParaRPr>
          </a:p>
        </p:txBody>
      </p:sp>
      <p:pic>
        <p:nvPicPr>
          <p:cNvPr id="11" name="Picture 2" descr="C:\Users\z00124665\Desktop\A BETTER WAY SOLUTIONS.wmf"/>
          <p:cNvPicPr>
            <a:picLocks noChangeAspect="1" noChangeArrowheads="1"/>
          </p:cNvPicPr>
          <p:nvPr userDrawn="1"/>
        </p:nvPicPr>
        <p:blipFill>
          <a:blip r:embed="rId3"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userDrawn="1"/>
        </p:nvPicPr>
        <p:blipFill>
          <a:blip r:embed="rId4"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userDrawn="1"/>
        </p:nvPicPr>
        <p:blipFill>
          <a:blip r:embed="rId5"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smtClean="0">
                <a:solidFill>
                  <a:srgbClr val="FFFFFF">
                    <a:lumMod val="65000"/>
                  </a:srgbClr>
                </a:solidFill>
                <a:latin typeface="FrutigerNext LT Medium"/>
                <a:ea typeface="华文细黑"/>
              </a:rPr>
              <a:pPr eaLnBrk="0" hangingPunct="0">
                <a:lnSpc>
                  <a:spcPct val="85000"/>
                </a:lnSpc>
                <a:defRPr/>
              </a:pPr>
              <a:t>‹#›</a:t>
            </a:fld>
            <a:endParaRPr lang="en-GB" altLang="zh-CN" sz="900" dirty="0">
              <a:solidFill>
                <a:srgbClr val="FFFFFF">
                  <a:lumMod val="65000"/>
                </a:srgbClr>
              </a:solidFill>
              <a:latin typeface="FrutigerNext LT Medium"/>
              <a:ea typeface="华文细黑"/>
            </a:endParaRPr>
          </a:p>
        </p:txBody>
      </p:sp>
      <p:pic>
        <p:nvPicPr>
          <p:cNvPr id="10" name="Picture 2" descr="C:\Users\z00124665\Desktop\图形1.wmf"/>
          <p:cNvPicPr>
            <a:picLocks noChangeAspect="1" noChangeArrowheads="1"/>
          </p:cNvPicPr>
          <p:nvPr userDrawn="1"/>
        </p:nvPicPr>
        <p:blipFill>
          <a:blip r:embed="rId6"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48"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mtClean="0">
              <a:solidFill>
                <a:srgbClr val="000000"/>
              </a:solidFill>
              <a:latin typeface="Arial" charset="0"/>
              <a:ea typeface="宋体" charset="-122"/>
            </a:endParaRPr>
          </a:p>
        </p:txBody>
      </p:sp>
      <p:pic>
        <p:nvPicPr>
          <p:cNvPr id="11" name="Picture 2" descr="C:\Users\z00124665\Desktop\A BETTER WAY SOLUTIONS.wmf"/>
          <p:cNvPicPr>
            <a:picLocks noChangeAspect="1" noChangeArrowheads="1"/>
          </p:cNvPicPr>
          <p:nvPr userDrawn="1"/>
        </p:nvPicPr>
        <p:blipFill>
          <a:blip r:embed="rId5"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userDrawn="1"/>
        </p:nvPicPr>
        <p:blipFill>
          <a:blip r:embed="rId6"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userDrawn="1"/>
        </p:nvPicPr>
        <p:blipFill>
          <a:blip r:embed="rId7"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smtClean="0">
                <a:solidFill>
                  <a:srgbClr val="FFFFFF">
                    <a:lumMod val="65000"/>
                  </a:srgbClr>
                </a:solidFill>
                <a:latin typeface="FrutigerNext LT Medium"/>
                <a:ea typeface="华文细黑"/>
              </a:rPr>
              <a:pPr eaLnBrk="0" hangingPunct="0">
                <a:lnSpc>
                  <a:spcPct val="85000"/>
                </a:lnSpc>
                <a:defRPr/>
              </a:pPr>
              <a:t>‹#›</a:t>
            </a:fld>
            <a:endParaRPr lang="en-GB" altLang="zh-CN" sz="900" dirty="0">
              <a:solidFill>
                <a:srgbClr val="FFFFFF">
                  <a:lumMod val="65000"/>
                </a:srgbClr>
              </a:solidFill>
              <a:latin typeface="FrutigerNext LT Medium"/>
              <a:ea typeface="华文细黑"/>
            </a:endParaRPr>
          </a:p>
        </p:txBody>
      </p:sp>
      <p:pic>
        <p:nvPicPr>
          <p:cNvPr id="10" name="Picture 2" descr="C:\Users\z00124665\Desktop\图形1.wmf"/>
          <p:cNvPicPr>
            <a:picLocks noChangeAspect="1" noChangeArrowheads="1"/>
          </p:cNvPicPr>
          <p:nvPr userDrawn="1"/>
        </p:nvPicPr>
        <p:blipFill>
          <a:blip r:embed="rId8"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53" r:id="rId1"/>
    <p:sldLayoutId id="2147483855" r:id="rId2"/>
    <p:sldLayoutId id="2147483856" r:id="rId3"/>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mtClean="0">
              <a:solidFill>
                <a:srgbClr val="000000"/>
              </a:solidFill>
              <a:latin typeface="Arial" charset="0"/>
              <a:ea typeface="宋体" charset="-122"/>
            </a:endParaRPr>
          </a:p>
        </p:txBody>
      </p:sp>
      <p:pic>
        <p:nvPicPr>
          <p:cNvPr id="11" name="Picture 2" descr="C:\Users\z00124665\Desktop\A BETTER WAY SOLUTIONS.wmf"/>
          <p:cNvPicPr>
            <a:picLocks noChangeAspect="1" noChangeArrowheads="1"/>
          </p:cNvPicPr>
          <p:nvPr userDrawn="1"/>
        </p:nvPicPr>
        <p:blipFill>
          <a:blip r:embed="rId4"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userDrawn="1"/>
        </p:nvPicPr>
        <p:blipFill>
          <a:blip r:embed="rId5"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userDrawn="1"/>
        </p:nvPicPr>
        <p:blipFill>
          <a:blip r:embed="rId6"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smtClean="0">
                <a:solidFill>
                  <a:srgbClr val="FFFFFF">
                    <a:lumMod val="65000"/>
                  </a:srgbClr>
                </a:solidFill>
                <a:latin typeface="FrutigerNext LT Medium"/>
                <a:ea typeface="华文细黑"/>
              </a:rPr>
              <a:pPr eaLnBrk="0" hangingPunct="0">
                <a:lnSpc>
                  <a:spcPct val="85000"/>
                </a:lnSpc>
                <a:defRPr/>
              </a:pPr>
              <a:t>‹#›</a:t>
            </a:fld>
            <a:endParaRPr lang="en-GB" altLang="zh-CN" sz="900" dirty="0">
              <a:solidFill>
                <a:srgbClr val="FFFFFF">
                  <a:lumMod val="65000"/>
                </a:srgbClr>
              </a:solidFill>
              <a:latin typeface="FrutigerNext LT Medium"/>
              <a:ea typeface="华文细黑"/>
            </a:endParaRPr>
          </a:p>
        </p:txBody>
      </p:sp>
      <p:pic>
        <p:nvPicPr>
          <p:cNvPr id="10" name="Picture 2" descr="C:\Users\z00124665\Desktop\图形1.wmf"/>
          <p:cNvPicPr>
            <a:picLocks noChangeAspect="1" noChangeArrowheads="1"/>
          </p:cNvPicPr>
          <p:nvPr userDrawn="1"/>
        </p:nvPicPr>
        <p:blipFill>
          <a:blip r:embed="rId7"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58" r:id="rId1"/>
    <p:sldLayoutId id="2147483859" r:id="rId2"/>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762" y="12700"/>
            <a:ext cx="9139238" cy="5143500"/>
          </a:xfrm>
          <a:prstGeom prst="rect">
            <a:avLst/>
          </a:prstGeom>
          <a:solidFill>
            <a:schemeClr val="bg1">
              <a:lumMod val="9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zh-CN" altLang="en-US" smtClean="0">
              <a:solidFill>
                <a:srgbClr val="000000"/>
              </a:solidFill>
              <a:latin typeface="Arial" charset="0"/>
              <a:ea typeface="宋体" charset="-122"/>
            </a:endParaRPr>
          </a:p>
        </p:txBody>
      </p:sp>
      <p:pic>
        <p:nvPicPr>
          <p:cNvPr id="11" name="Picture 2" descr="C:\Users\z00124665\Desktop\A BETTER WAY SOLUTIONS.wmf"/>
          <p:cNvPicPr>
            <a:picLocks noChangeAspect="1" noChangeArrowheads="1"/>
          </p:cNvPicPr>
          <p:nvPr userDrawn="1"/>
        </p:nvPicPr>
        <p:blipFill>
          <a:blip r:embed="rId5" cstate="print"/>
          <a:srcRect/>
          <a:stretch>
            <a:fillRect/>
          </a:stretch>
        </p:blipFill>
        <p:spPr bwMode="auto">
          <a:xfrm>
            <a:off x="5567363" y="177220"/>
            <a:ext cx="3270250" cy="91068"/>
          </a:xfrm>
          <a:prstGeom prst="rect">
            <a:avLst/>
          </a:prstGeom>
          <a:noFill/>
        </p:spPr>
      </p:pic>
      <p:pic>
        <p:nvPicPr>
          <p:cNvPr id="12" name="Picture 14" descr="C:\Users\z00124665\Desktop\color bar [转换].wmf"/>
          <p:cNvPicPr>
            <a:picLocks noChangeAspect="1" noChangeArrowheads="1"/>
          </p:cNvPicPr>
          <p:nvPr userDrawn="1"/>
        </p:nvPicPr>
        <p:blipFill>
          <a:blip r:embed="rId6" cstate="print"/>
          <a:srcRect/>
          <a:stretch>
            <a:fillRect/>
          </a:stretch>
        </p:blipFill>
        <p:spPr bwMode="auto">
          <a:xfrm>
            <a:off x="0" y="5078651"/>
            <a:ext cx="9144001" cy="74374"/>
          </a:xfrm>
          <a:prstGeom prst="rect">
            <a:avLst/>
          </a:prstGeom>
          <a:noFill/>
        </p:spPr>
      </p:pic>
      <p:pic>
        <p:nvPicPr>
          <p:cNvPr id="8" name="Picture 2" descr="C:\Users\z00124665\Desktop\HW LOGO(横版）.png"/>
          <p:cNvPicPr>
            <a:picLocks noChangeAspect="1" noChangeArrowheads="1"/>
          </p:cNvPicPr>
          <p:nvPr userDrawn="1"/>
        </p:nvPicPr>
        <p:blipFill>
          <a:blip r:embed="rId7" cstate="screen"/>
          <a:srcRect/>
          <a:stretch>
            <a:fillRect/>
          </a:stretch>
        </p:blipFill>
        <p:spPr bwMode="auto">
          <a:xfrm>
            <a:off x="7566408" y="4687937"/>
            <a:ext cx="1250151" cy="304524"/>
          </a:xfrm>
          <a:prstGeom prst="rect">
            <a:avLst/>
          </a:prstGeom>
          <a:noFill/>
        </p:spPr>
      </p:pic>
      <p:sp>
        <p:nvSpPr>
          <p:cNvPr id="9" name="Rectangle 5"/>
          <p:cNvSpPr>
            <a:spLocks noChangeArrowheads="1"/>
          </p:cNvSpPr>
          <p:nvPr userDrawn="1"/>
        </p:nvSpPr>
        <p:spPr bwMode="auto">
          <a:xfrm>
            <a:off x="3040520" y="4875560"/>
            <a:ext cx="272055" cy="195943"/>
          </a:xfrm>
          <a:prstGeom prst="rect">
            <a:avLst/>
          </a:prstGeom>
          <a:noFill/>
          <a:ln w="9525">
            <a:noFill/>
            <a:miter lim="800000"/>
            <a:headEnd/>
            <a:tailEnd/>
          </a:ln>
        </p:spPr>
        <p:txBody>
          <a:bodyPr lIns="0" tIns="0" rIns="0" bIns="0"/>
          <a:lstStyle/>
          <a:p>
            <a:pPr eaLnBrk="0" hangingPunct="0">
              <a:lnSpc>
                <a:spcPct val="85000"/>
              </a:lnSpc>
              <a:defRPr/>
            </a:pPr>
            <a:fld id="{F350CB96-EF0E-44F1-90D2-2D2DCEB1810F}" type="slidenum">
              <a:rPr lang="de-DE" altLang="zh-CN" sz="900" smtClean="0">
                <a:solidFill>
                  <a:srgbClr val="FFFFFF">
                    <a:lumMod val="65000"/>
                  </a:srgbClr>
                </a:solidFill>
                <a:latin typeface="FrutigerNext LT Medium"/>
                <a:ea typeface="华文细黑"/>
              </a:rPr>
              <a:pPr eaLnBrk="0" hangingPunct="0">
                <a:lnSpc>
                  <a:spcPct val="85000"/>
                </a:lnSpc>
                <a:defRPr/>
              </a:pPr>
              <a:t>‹#›</a:t>
            </a:fld>
            <a:endParaRPr lang="en-GB" altLang="zh-CN" sz="900" dirty="0">
              <a:solidFill>
                <a:srgbClr val="FFFFFF">
                  <a:lumMod val="65000"/>
                </a:srgbClr>
              </a:solidFill>
              <a:latin typeface="FrutigerNext LT Medium"/>
              <a:ea typeface="华文细黑"/>
            </a:endParaRPr>
          </a:p>
        </p:txBody>
      </p:sp>
      <p:pic>
        <p:nvPicPr>
          <p:cNvPr id="10" name="Picture 2" descr="C:\Users\z00124665\Desktop\图形1.wmf"/>
          <p:cNvPicPr>
            <a:picLocks noChangeAspect="1" noChangeArrowheads="1"/>
          </p:cNvPicPr>
          <p:nvPr userDrawn="1"/>
        </p:nvPicPr>
        <p:blipFill>
          <a:blip r:embed="rId8" cstate="print"/>
          <a:srcRect/>
          <a:stretch>
            <a:fillRect/>
          </a:stretch>
        </p:blipFill>
        <p:spPr bwMode="auto">
          <a:xfrm>
            <a:off x="322263" y="4862196"/>
            <a:ext cx="2655887" cy="120967"/>
          </a:xfrm>
          <a:prstGeom prst="rect">
            <a:avLst/>
          </a:prstGeom>
          <a:noFill/>
        </p:spPr>
      </p:pic>
    </p:spTree>
  </p:cSld>
  <p:clrMap bg1="lt1" tx1="dk1" bg2="lt2" tx2="dk2" accent1="accent1" accent2="accent2" accent3="accent3" accent4="accent4" accent5="accent5" accent6="accent6" hlink="hlink" folHlink="folHlink"/>
  <p:sldLayoutIdLst>
    <p:sldLayoutId id="2147483861" r:id="rId1"/>
    <p:sldLayoutId id="2147483863" r:id="rId2"/>
    <p:sldLayoutId id="2147483864" r:id="rId3"/>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400" b="1">
          <a:solidFill>
            <a:schemeClr val="bg1"/>
          </a:solidFill>
          <a:latin typeface="FrutigerNext LT Regular" pitchFamily="34" charset="0"/>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bg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bg1"/>
          </a:solidFill>
          <a:latin typeface="FrutigerNext LT Regular" pitchFamily="34" charset="0"/>
          <a:ea typeface="+mn-ea"/>
          <a:cs typeface="+mn-cs"/>
        </a:defRPr>
      </a:lvl3pPr>
      <a:lvl4pPr marL="1600200" indent="-228600" algn="l" rtl="0" eaLnBrk="0" fontAlgn="base" hangingPunct="0">
        <a:lnSpc>
          <a:spcPct val="140000"/>
        </a:lnSpc>
        <a:spcBef>
          <a:spcPct val="0"/>
        </a:spcBef>
        <a:spcAft>
          <a:spcPct val="0"/>
        </a:spcAft>
        <a:buChar char="–"/>
        <a:defRPr sz="1400">
          <a:solidFill>
            <a:schemeClr val="bg1"/>
          </a:solidFill>
          <a:latin typeface="FrutigerNext LT Regular" pitchFamily="34" charset="0"/>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bg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4.png"/><Relationship Id="rId26" Type="http://schemas.openxmlformats.org/officeDocument/2006/relationships/image" Target="../media/image32.png"/><Relationship Id="rId3" Type="http://schemas.openxmlformats.org/officeDocument/2006/relationships/image" Target="../media/image9.png"/><Relationship Id="rId21" Type="http://schemas.openxmlformats.org/officeDocument/2006/relationships/image" Target="../media/image27.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png"/><Relationship Id="rId25" Type="http://schemas.openxmlformats.org/officeDocument/2006/relationships/image" Target="../media/image31.png"/><Relationship Id="rId2" Type="http://schemas.openxmlformats.org/officeDocument/2006/relationships/notesSlide" Target="../notesSlides/notesSlide2.xml"/><Relationship Id="rId16" Type="http://schemas.openxmlformats.org/officeDocument/2006/relationships/image" Target="../media/image22.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22.xml"/><Relationship Id="rId6" Type="http://schemas.openxmlformats.org/officeDocument/2006/relationships/image" Target="../media/image12.png"/><Relationship Id="rId11" Type="http://schemas.openxmlformats.org/officeDocument/2006/relationships/image" Target="../media/image17.png"/><Relationship Id="rId24" Type="http://schemas.openxmlformats.org/officeDocument/2006/relationships/image" Target="../media/image30.png"/><Relationship Id="rId32" Type="http://schemas.openxmlformats.org/officeDocument/2006/relationships/image" Target="../media/image38.png"/><Relationship Id="rId5" Type="http://schemas.openxmlformats.org/officeDocument/2006/relationships/image" Target="../media/image11.png"/><Relationship Id="rId15" Type="http://schemas.openxmlformats.org/officeDocument/2006/relationships/image" Target="../media/image21.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image" Target="../media/image16.png"/><Relationship Id="rId19" Type="http://schemas.openxmlformats.org/officeDocument/2006/relationships/image" Target="../media/image25.png"/><Relationship Id="rId31" Type="http://schemas.openxmlformats.org/officeDocument/2006/relationships/image" Target="../media/image37.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_rels/slide3.xml.rels><?xml version="1.0" encoding="UTF-8" standalone="yes"?>
<Relationships xmlns="http://schemas.openxmlformats.org/package/2006/relationships"><Relationship Id="rId8" Type="http://schemas.openxmlformats.org/officeDocument/2006/relationships/image" Target="../media/image45.png"/><Relationship Id="rId13" Type="http://schemas.openxmlformats.org/officeDocument/2006/relationships/image" Target="../media/image50.png"/><Relationship Id="rId18" Type="http://schemas.openxmlformats.org/officeDocument/2006/relationships/image" Target="../media/image55.png"/><Relationship Id="rId26" Type="http://schemas.openxmlformats.org/officeDocument/2006/relationships/image" Target="../media/image63.png"/><Relationship Id="rId3" Type="http://schemas.openxmlformats.org/officeDocument/2006/relationships/image" Target="../media/image40.png"/><Relationship Id="rId21" Type="http://schemas.openxmlformats.org/officeDocument/2006/relationships/image" Target="../media/image58.png"/><Relationship Id="rId7" Type="http://schemas.openxmlformats.org/officeDocument/2006/relationships/image" Target="../media/image44.png"/><Relationship Id="rId12" Type="http://schemas.openxmlformats.org/officeDocument/2006/relationships/image" Target="../media/image49.png"/><Relationship Id="rId17" Type="http://schemas.openxmlformats.org/officeDocument/2006/relationships/image" Target="../media/image54.png"/><Relationship Id="rId25" Type="http://schemas.openxmlformats.org/officeDocument/2006/relationships/image" Target="../media/image62.png"/><Relationship Id="rId2" Type="http://schemas.openxmlformats.org/officeDocument/2006/relationships/image" Target="../media/image39.png"/><Relationship Id="rId16" Type="http://schemas.openxmlformats.org/officeDocument/2006/relationships/image" Target="../media/image53.png"/><Relationship Id="rId20" Type="http://schemas.openxmlformats.org/officeDocument/2006/relationships/image" Target="../media/image57.png"/><Relationship Id="rId29" Type="http://schemas.openxmlformats.org/officeDocument/2006/relationships/image" Target="../media/image24.png"/><Relationship Id="rId1" Type="http://schemas.openxmlformats.org/officeDocument/2006/relationships/slideLayout" Target="../slideLayouts/slideLayout22.xml"/><Relationship Id="rId6" Type="http://schemas.openxmlformats.org/officeDocument/2006/relationships/image" Target="../media/image43.png"/><Relationship Id="rId11" Type="http://schemas.openxmlformats.org/officeDocument/2006/relationships/image" Target="../media/image48.png"/><Relationship Id="rId24" Type="http://schemas.openxmlformats.org/officeDocument/2006/relationships/image" Target="../media/image61.png"/><Relationship Id="rId5" Type="http://schemas.openxmlformats.org/officeDocument/2006/relationships/image" Target="../media/image42.png"/><Relationship Id="rId15" Type="http://schemas.openxmlformats.org/officeDocument/2006/relationships/image" Target="../media/image52.png"/><Relationship Id="rId23" Type="http://schemas.openxmlformats.org/officeDocument/2006/relationships/image" Target="../media/image60.png"/><Relationship Id="rId28" Type="http://schemas.openxmlformats.org/officeDocument/2006/relationships/image" Target="../media/image65.png"/><Relationship Id="rId10" Type="http://schemas.openxmlformats.org/officeDocument/2006/relationships/image" Target="../media/image47.png"/><Relationship Id="rId19" Type="http://schemas.openxmlformats.org/officeDocument/2006/relationships/image" Target="../media/image56.png"/><Relationship Id="rId31" Type="http://schemas.openxmlformats.org/officeDocument/2006/relationships/image" Target="../media/image67.png"/><Relationship Id="rId4" Type="http://schemas.openxmlformats.org/officeDocument/2006/relationships/image" Target="../media/image41.png"/><Relationship Id="rId9" Type="http://schemas.openxmlformats.org/officeDocument/2006/relationships/image" Target="../media/image46.png"/><Relationship Id="rId14" Type="http://schemas.openxmlformats.org/officeDocument/2006/relationships/image" Target="../media/image51.png"/><Relationship Id="rId22" Type="http://schemas.openxmlformats.org/officeDocument/2006/relationships/image" Target="../media/image59.png"/><Relationship Id="rId27" Type="http://schemas.openxmlformats.org/officeDocument/2006/relationships/image" Target="../media/image64.png"/><Relationship Id="rId30" Type="http://schemas.openxmlformats.org/officeDocument/2006/relationships/image" Target="../media/image66.png"/></Relationships>
</file>

<file path=ppt/slides/_rels/slide4.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18" Type="http://schemas.openxmlformats.org/officeDocument/2006/relationships/image" Target="../media/image83.png"/><Relationship Id="rId26" Type="http://schemas.openxmlformats.org/officeDocument/2006/relationships/image" Target="../media/image91.png"/><Relationship Id="rId3" Type="http://schemas.openxmlformats.org/officeDocument/2006/relationships/image" Target="../media/image68.png"/><Relationship Id="rId21" Type="http://schemas.openxmlformats.org/officeDocument/2006/relationships/image" Target="../media/image86.png"/><Relationship Id="rId7" Type="http://schemas.openxmlformats.org/officeDocument/2006/relationships/image" Target="../media/image72.png"/><Relationship Id="rId12" Type="http://schemas.openxmlformats.org/officeDocument/2006/relationships/image" Target="../media/image77.png"/><Relationship Id="rId17" Type="http://schemas.openxmlformats.org/officeDocument/2006/relationships/image" Target="../media/image82.png"/><Relationship Id="rId25" Type="http://schemas.openxmlformats.org/officeDocument/2006/relationships/image" Target="../media/image90.png"/><Relationship Id="rId2" Type="http://schemas.openxmlformats.org/officeDocument/2006/relationships/notesSlide" Target="../notesSlides/notesSlide3.xml"/><Relationship Id="rId16" Type="http://schemas.openxmlformats.org/officeDocument/2006/relationships/image" Target="../media/image81.png"/><Relationship Id="rId20" Type="http://schemas.openxmlformats.org/officeDocument/2006/relationships/image" Target="../media/image85.png"/><Relationship Id="rId29" Type="http://schemas.openxmlformats.org/officeDocument/2006/relationships/image" Target="../media/image94.png"/><Relationship Id="rId1" Type="http://schemas.openxmlformats.org/officeDocument/2006/relationships/slideLayout" Target="../slideLayouts/slideLayout22.xml"/><Relationship Id="rId6" Type="http://schemas.openxmlformats.org/officeDocument/2006/relationships/image" Target="../media/image71.png"/><Relationship Id="rId11" Type="http://schemas.openxmlformats.org/officeDocument/2006/relationships/image" Target="../media/image76.png"/><Relationship Id="rId24" Type="http://schemas.openxmlformats.org/officeDocument/2006/relationships/image" Target="../media/image89.png"/><Relationship Id="rId32" Type="http://schemas.openxmlformats.org/officeDocument/2006/relationships/image" Target="../media/image97.png"/><Relationship Id="rId5" Type="http://schemas.openxmlformats.org/officeDocument/2006/relationships/image" Target="../media/image70.png"/><Relationship Id="rId15" Type="http://schemas.openxmlformats.org/officeDocument/2006/relationships/image" Target="../media/image80.png"/><Relationship Id="rId23" Type="http://schemas.openxmlformats.org/officeDocument/2006/relationships/image" Target="../media/image88.png"/><Relationship Id="rId28" Type="http://schemas.openxmlformats.org/officeDocument/2006/relationships/image" Target="../media/image93.png"/><Relationship Id="rId10" Type="http://schemas.openxmlformats.org/officeDocument/2006/relationships/image" Target="../media/image75.png"/><Relationship Id="rId19" Type="http://schemas.openxmlformats.org/officeDocument/2006/relationships/image" Target="../media/image84.png"/><Relationship Id="rId31" Type="http://schemas.openxmlformats.org/officeDocument/2006/relationships/image" Target="../media/image96.png"/><Relationship Id="rId4" Type="http://schemas.openxmlformats.org/officeDocument/2006/relationships/image" Target="../media/image69.png"/><Relationship Id="rId9" Type="http://schemas.openxmlformats.org/officeDocument/2006/relationships/image" Target="../media/image74.png"/><Relationship Id="rId14" Type="http://schemas.openxmlformats.org/officeDocument/2006/relationships/image" Target="../media/image79.png"/><Relationship Id="rId22" Type="http://schemas.openxmlformats.org/officeDocument/2006/relationships/image" Target="../media/image87.png"/><Relationship Id="rId27" Type="http://schemas.openxmlformats.org/officeDocument/2006/relationships/image" Target="../media/image92.png"/><Relationship Id="rId30" Type="http://schemas.openxmlformats.org/officeDocument/2006/relationships/image" Target="../media/image95.png"/></Relationships>
</file>

<file path=ppt/slides/_rels/slide5.xml.rels><?xml version="1.0" encoding="UTF-8" standalone="yes"?>
<Relationships xmlns="http://schemas.openxmlformats.org/package/2006/relationships"><Relationship Id="rId8" Type="http://schemas.openxmlformats.org/officeDocument/2006/relationships/image" Target="../media/image104.png"/><Relationship Id="rId13" Type="http://schemas.openxmlformats.org/officeDocument/2006/relationships/image" Target="../media/image109.png"/><Relationship Id="rId18" Type="http://schemas.openxmlformats.org/officeDocument/2006/relationships/image" Target="../media/image114.png"/><Relationship Id="rId26" Type="http://schemas.openxmlformats.org/officeDocument/2006/relationships/image" Target="../media/image122.png"/><Relationship Id="rId3" Type="http://schemas.openxmlformats.org/officeDocument/2006/relationships/image" Target="../media/image99.png"/><Relationship Id="rId21" Type="http://schemas.openxmlformats.org/officeDocument/2006/relationships/image" Target="../media/image117.png"/><Relationship Id="rId7" Type="http://schemas.openxmlformats.org/officeDocument/2006/relationships/image" Target="../media/image103.png"/><Relationship Id="rId12" Type="http://schemas.openxmlformats.org/officeDocument/2006/relationships/image" Target="../media/image108.png"/><Relationship Id="rId17" Type="http://schemas.openxmlformats.org/officeDocument/2006/relationships/image" Target="../media/image113.png"/><Relationship Id="rId25" Type="http://schemas.openxmlformats.org/officeDocument/2006/relationships/image" Target="../media/image121.png"/><Relationship Id="rId2" Type="http://schemas.openxmlformats.org/officeDocument/2006/relationships/image" Target="../media/image98.png"/><Relationship Id="rId16" Type="http://schemas.openxmlformats.org/officeDocument/2006/relationships/image" Target="../media/image112.png"/><Relationship Id="rId20" Type="http://schemas.openxmlformats.org/officeDocument/2006/relationships/image" Target="../media/image116.png"/><Relationship Id="rId29" Type="http://schemas.openxmlformats.org/officeDocument/2006/relationships/image" Target="../media/image125.png"/><Relationship Id="rId1" Type="http://schemas.openxmlformats.org/officeDocument/2006/relationships/slideLayout" Target="../slideLayouts/slideLayout22.xml"/><Relationship Id="rId6" Type="http://schemas.openxmlformats.org/officeDocument/2006/relationships/image" Target="../media/image102.png"/><Relationship Id="rId11" Type="http://schemas.openxmlformats.org/officeDocument/2006/relationships/image" Target="../media/image107.png"/><Relationship Id="rId24" Type="http://schemas.openxmlformats.org/officeDocument/2006/relationships/image" Target="../media/image120.png"/><Relationship Id="rId5" Type="http://schemas.openxmlformats.org/officeDocument/2006/relationships/image" Target="../media/image101.png"/><Relationship Id="rId15" Type="http://schemas.openxmlformats.org/officeDocument/2006/relationships/image" Target="../media/image111.png"/><Relationship Id="rId23" Type="http://schemas.openxmlformats.org/officeDocument/2006/relationships/image" Target="../media/image119.png"/><Relationship Id="rId28" Type="http://schemas.openxmlformats.org/officeDocument/2006/relationships/image" Target="../media/image124.png"/><Relationship Id="rId10" Type="http://schemas.openxmlformats.org/officeDocument/2006/relationships/image" Target="../media/image106.png"/><Relationship Id="rId19" Type="http://schemas.openxmlformats.org/officeDocument/2006/relationships/image" Target="../media/image115.png"/><Relationship Id="rId31" Type="http://schemas.openxmlformats.org/officeDocument/2006/relationships/image" Target="../media/image127.png"/><Relationship Id="rId4" Type="http://schemas.openxmlformats.org/officeDocument/2006/relationships/image" Target="../media/image100.png"/><Relationship Id="rId9" Type="http://schemas.openxmlformats.org/officeDocument/2006/relationships/image" Target="../media/image105.png"/><Relationship Id="rId14" Type="http://schemas.openxmlformats.org/officeDocument/2006/relationships/image" Target="../media/image110.png"/><Relationship Id="rId22" Type="http://schemas.openxmlformats.org/officeDocument/2006/relationships/image" Target="../media/image118.png"/><Relationship Id="rId27" Type="http://schemas.openxmlformats.org/officeDocument/2006/relationships/image" Target="../media/image123.png"/><Relationship Id="rId30" Type="http://schemas.openxmlformats.org/officeDocument/2006/relationships/image" Target="../media/image126.png"/></Relationships>
</file>

<file path=ppt/slides/_rels/slide6.xml.rels><?xml version="1.0" encoding="UTF-8" standalone="yes"?>
<Relationships xmlns="http://schemas.openxmlformats.org/package/2006/relationships"><Relationship Id="rId8" Type="http://schemas.openxmlformats.org/officeDocument/2006/relationships/image" Target="../media/image134.png"/><Relationship Id="rId13" Type="http://schemas.openxmlformats.org/officeDocument/2006/relationships/image" Target="../media/image139.png"/><Relationship Id="rId18" Type="http://schemas.openxmlformats.org/officeDocument/2006/relationships/image" Target="../media/image144.png"/><Relationship Id="rId3" Type="http://schemas.openxmlformats.org/officeDocument/2006/relationships/image" Target="../media/image129.png"/><Relationship Id="rId7" Type="http://schemas.openxmlformats.org/officeDocument/2006/relationships/image" Target="../media/image133.png"/><Relationship Id="rId12" Type="http://schemas.openxmlformats.org/officeDocument/2006/relationships/image" Target="../media/image138.png"/><Relationship Id="rId17" Type="http://schemas.openxmlformats.org/officeDocument/2006/relationships/image" Target="../media/image143.png"/><Relationship Id="rId2" Type="http://schemas.openxmlformats.org/officeDocument/2006/relationships/image" Target="../media/image128.png"/><Relationship Id="rId16" Type="http://schemas.openxmlformats.org/officeDocument/2006/relationships/image" Target="../media/image142.png"/><Relationship Id="rId1" Type="http://schemas.openxmlformats.org/officeDocument/2006/relationships/slideLayout" Target="../slideLayouts/slideLayout22.xml"/><Relationship Id="rId6" Type="http://schemas.openxmlformats.org/officeDocument/2006/relationships/image" Target="../media/image132.png"/><Relationship Id="rId11" Type="http://schemas.openxmlformats.org/officeDocument/2006/relationships/image" Target="../media/image137.png"/><Relationship Id="rId5" Type="http://schemas.openxmlformats.org/officeDocument/2006/relationships/image" Target="../media/image131.png"/><Relationship Id="rId15" Type="http://schemas.openxmlformats.org/officeDocument/2006/relationships/image" Target="../media/image141.png"/><Relationship Id="rId10" Type="http://schemas.openxmlformats.org/officeDocument/2006/relationships/image" Target="../media/image136.png"/><Relationship Id="rId4" Type="http://schemas.openxmlformats.org/officeDocument/2006/relationships/image" Target="../media/image130.png"/><Relationship Id="rId9" Type="http://schemas.openxmlformats.org/officeDocument/2006/relationships/image" Target="../media/image135.png"/><Relationship Id="rId14" Type="http://schemas.openxmlformats.org/officeDocument/2006/relationships/image" Target="../media/image140.png"/></Relationships>
</file>

<file path=ppt/slides/_rels/slide7.xml.rels><?xml version="1.0" encoding="UTF-8" standalone="yes"?>
<Relationships xmlns="http://schemas.openxmlformats.org/package/2006/relationships"><Relationship Id="rId8" Type="http://schemas.openxmlformats.org/officeDocument/2006/relationships/image" Target="../media/image151.png"/><Relationship Id="rId13" Type="http://schemas.openxmlformats.org/officeDocument/2006/relationships/image" Target="../media/image156.png"/><Relationship Id="rId18" Type="http://schemas.openxmlformats.org/officeDocument/2006/relationships/image" Target="../media/image161.png"/><Relationship Id="rId3" Type="http://schemas.openxmlformats.org/officeDocument/2006/relationships/image" Target="../media/image146.png"/><Relationship Id="rId7" Type="http://schemas.openxmlformats.org/officeDocument/2006/relationships/image" Target="../media/image150.png"/><Relationship Id="rId12" Type="http://schemas.openxmlformats.org/officeDocument/2006/relationships/image" Target="../media/image155.png"/><Relationship Id="rId17" Type="http://schemas.openxmlformats.org/officeDocument/2006/relationships/image" Target="../media/image160.png"/><Relationship Id="rId2" Type="http://schemas.openxmlformats.org/officeDocument/2006/relationships/image" Target="../media/image145.png"/><Relationship Id="rId16" Type="http://schemas.openxmlformats.org/officeDocument/2006/relationships/image" Target="../media/image159.png"/><Relationship Id="rId1" Type="http://schemas.openxmlformats.org/officeDocument/2006/relationships/slideLayout" Target="../slideLayouts/slideLayout22.xml"/><Relationship Id="rId6" Type="http://schemas.openxmlformats.org/officeDocument/2006/relationships/image" Target="../media/image149.png"/><Relationship Id="rId11" Type="http://schemas.openxmlformats.org/officeDocument/2006/relationships/image" Target="../media/image154.png"/><Relationship Id="rId5" Type="http://schemas.openxmlformats.org/officeDocument/2006/relationships/image" Target="../media/image148.png"/><Relationship Id="rId15" Type="http://schemas.openxmlformats.org/officeDocument/2006/relationships/image" Target="../media/image158.png"/><Relationship Id="rId10" Type="http://schemas.openxmlformats.org/officeDocument/2006/relationships/image" Target="../media/image153.png"/><Relationship Id="rId4" Type="http://schemas.openxmlformats.org/officeDocument/2006/relationships/image" Target="../media/image147.png"/><Relationship Id="rId9" Type="http://schemas.openxmlformats.org/officeDocument/2006/relationships/image" Target="../media/image152.png"/><Relationship Id="rId14" Type="http://schemas.openxmlformats.org/officeDocument/2006/relationships/image" Target="../media/image157.png"/></Relationships>
</file>

<file path=ppt/slides/_rels/slide8.xml.rels><?xml version="1.0" encoding="UTF-8" standalone="yes"?>
<Relationships xmlns="http://schemas.openxmlformats.org/package/2006/relationships"><Relationship Id="rId8" Type="http://schemas.openxmlformats.org/officeDocument/2006/relationships/image" Target="../media/image168.png"/><Relationship Id="rId13" Type="http://schemas.openxmlformats.org/officeDocument/2006/relationships/image" Target="../media/image173.png"/><Relationship Id="rId18" Type="http://schemas.openxmlformats.org/officeDocument/2006/relationships/image" Target="../media/image178.png"/><Relationship Id="rId3" Type="http://schemas.openxmlformats.org/officeDocument/2006/relationships/image" Target="../media/image163.png"/><Relationship Id="rId21" Type="http://schemas.openxmlformats.org/officeDocument/2006/relationships/image" Target="../media/image181.png"/><Relationship Id="rId7" Type="http://schemas.openxmlformats.org/officeDocument/2006/relationships/image" Target="../media/image167.png"/><Relationship Id="rId12" Type="http://schemas.openxmlformats.org/officeDocument/2006/relationships/image" Target="../media/image172.png"/><Relationship Id="rId17" Type="http://schemas.openxmlformats.org/officeDocument/2006/relationships/image" Target="../media/image177.png"/><Relationship Id="rId2" Type="http://schemas.openxmlformats.org/officeDocument/2006/relationships/image" Target="../media/image162.png"/><Relationship Id="rId16" Type="http://schemas.openxmlformats.org/officeDocument/2006/relationships/image" Target="../media/image176.png"/><Relationship Id="rId20" Type="http://schemas.openxmlformats.org/officeDocument/2006/relationships/image" Target="../media/image180.png"/><Relationship Id="rId1" Type="http://schemas.openxmlformats.org/officeDocument/2006/relationships/slideLayout" Target="../slideLayouts/slideLayout22.xml"/><Relationship Id="rId6" Type="http://schemas.openxmlformats.org/officeDocument/2006/relationships/image" Target="../media/image166.png"/><Relationship Id="rId11" Type="http://schemas.openxmlformats.org/officeDocument/2006/relationships/image" Target="../media/image171.png"/><Relationship Id="rId5" Type="http://schemas.openxmlformats.org/officeDocument/2006/relationships/image" Target="../media/image165.png"/><Relationship Id="rId15" Type="http://schemas.openxmlformats.org/officeDocument/2006/relationships/image" Target="../media/image175.png"/><Relationship Id="rId23" Type="http://schemas.openxmlformats.org/officeDocument/2006/relationships/image" Target="../media/image183.png"/><Relationship Id="rId10" Type="http://schemas.openxmlformats.org/officeDocument/2006/relationships/image" Target="../media/image170.png"/><Relationship Id="rId19" Type="http://schemas.openxmlformats.org/officeDocument/2006/relationships/image" Target="../media/image179.png"/><Relationship Id="rId4" Type="http://schemas.openxmlformats.org/officeDocument/2006/relationships/image" Target="../media/image164.png"/><Relationship Id="rId9" Type="http://schemas.openxmlformats.org/officeDocument/2006/relationships/image" Target="../media/image169.png"/><Relationship Id="rId14" Type="http://schemas.openxmlformats.org/officeDocument/2006/relationships/image" Target="../media/image174.png"/><Relationship Id="rId22" Type="http://schemas.openxmlformats.org/officeDocument/2006/relationships/image" Target="../media/image182.png"/></Relationships>
</file>

<file path=ppt/slides/_rels/slide9.xml.rels><?xml version="1.0" encoding="UTF-8" standalone="yes"?>
<Relationships xmlns="http://schemas.openxmlformats.org/package/2006/relationships"><Relationship Id="rId8" Type="http://schemas.openxmlformats.org/officeDocument/2006/relationships/image" Target="../media/image190.png"/><Relationship Id="rId13" Type="http://schemas.openxmlformats.org/officeDocument/2006/relationships/image" Target="../media/image195.png"/><Relationship Id="rId18" Type="http://schemas.openxmlformats.org/officeDocument/2006/relationships/image" Target="../media/image178.png"/><Relationship Id="rId3" Type="http://schemas.openxmlformats.org/officeDocument/2006/relationships/image" Target="../media/image185.png"/><Relationship Id="rId21" Type="http://schemas.openxmlformats.org/officeDocument/2006/relationships/image" Target="../media/image181.png"/><Relationship Id="rId7" Type="http://schemas.openxmlformats.org/officeDocument/2006/relationships/image" Target="../media/image189.png"/><Relationship Id="rId12" Type="http://schemas.openxmlformats.org/officeDocument/2006/relationships/image" Target="../media/image194.png"/><Relationship Id="rId17" Type="http://schemas.openxmlformats.org/officeDocument/2006/relationships/image" Target="../media/image199.png"/><Relationship Id="rId2" Type="http://schemas.openxmlformats.org/officeDocument/2006/relationships/image" Target="../media/image184.png"/><Relationship Id="rId16" Type="http://schemas.openxmlformats.org/officeDocument/2006/relationships/image" Target="../media/image198.png"/><Relationship Id="rId20" Type="http://schemas.openxmlformats.org/officeDocument/2006/relationships/image" Target="../media/image180.png"/><Relationship Id="rId1" Type="http://schemas.openxmlformats.org/officeDocument/2006/relationships/slideLayout" Target="../slideLayouts/slideLayout22.xml"/><Relationship Id="rId6" Type="http://schemas.openxmlformats.org/officeDocument/2006/relationships/image" Target="../media/image188.png"/><Relationship Id="rId11" Type="http://schemas.openxmlformats.org/officeDocument/2006/relationships/image" Target="../media/image193.png"/><Relationship Id="rId5" Type="http://schemas.openxmlformats.org/officeDocument/2006/relationships/image" Target="../media/image187.png"/><Relationship Id="rId15" Type="http://schemas.openxmlformats.org/officeDocument/2006/relationships/image" Target="../media/image197.png"/><Relationship Id="rId23" Type="http://schemas.openxmlformats.org/officeDocument/2006/relationships/image" Target="../media/image183.png"/><Relationship Id="rId10" Type="http://schemas.openxmlformats.org/officeDocument/2006/relationships/image" Target="../media/image192.png"/><Relationship Id="rId19" Type="http://schemas.openxmlformats.org/officeDocument/2006/relationships/image" Target="../media/image179.png"/><Relationship Id="rId4" Type="http://schemas.openxmlformats.org/officeDocument/2006/relationships/image" Target="../media/image186.png"/><Relationship Id="rId9" Type="http://schemas.openxmlformats.org/officeDocument/2006/relationships/image" Target="../media/image191.png"/><Relationship Id="rId14" Type="http://schemas.openxmlformats.org/officeDocument/2006/relationships/image" Target="../media/image196.png"/><Relationship Id="rId22" Type="http://schemas.openxmlformats.org/officeDocument/2006/relationships/image" Target="../media/image18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9"/>
          <p:cNvSpPr txBox="1">
            <a:spLocks noChangeArrowheads="1"/>
          </p:cNvSpPr>
          <p:nvPr/>
        </p:nvSpPr>
        <p:spPr bwMode="auto">
          <a:xfrm>
            <a:off x="644070" y="1507219"/>
            <a:ext cx="826180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45720" rIns="91440" bIns="45720" numCol="1" anchor="t" anchorCtr="0" compatLnSpc="1">
            <a:prstTxWarp prst="textNoShape">
              <a:avLst/>
            </a:prstTxWarp>
            <a:spAutoFit/>
          </a:bodyPr>
          <a:lstStyle/>
          <a:p>
            <a:pPr lvl="0" eaLnBrk="0" hangingPunct="0">
              <a:defRPr/>
            </a:pPr>
            <a:r>
              <a:rPr lang="zh-CN" altLang="en-US" sz="2800" b="1" kern="0" dirty="0" smtClean="0">
                <a:solidFill>
                  <a:schemeClr val="bg1"/>
                </a:solidFill>
                <a:latin typeface="+mn-lt"/>
                <a:ea typeface="微软雅黑" pitchFamily="34" charset="-122"/>
                <a:cs typeface="+mj-cs"/>
              </a:rPr>
              <a:t>企业网络常用图标（扁平版）</a:t>
            </a:r>
            <a:endParaRPr lang="en-US" altLang="zh-CN" sz="2800" b="1" kern="0" dirty="0" smtClean="0">
              <a:solidFill>
                <a:schemeClr val="bg1"/>
              </a:solidFill>
              <a:latin typeface="+mn-lt"/>
              <a:ea typeface="微软雅黑" pitchFamily="34" charset="-122"/>
              <a:cs typeface="+mj-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zh-CN" sz="2800" b="1" kern="0" dirty="0" smtClean="0">
                <a:solidFill>
                  <a:schemeClr val="bg1"/>
                </a:solidFill>
                <a:latin typeface="+mn-lt"/>
                <a:ea typeface="微软雅黑" pitchFamily="34" charset="-122"/>
                <a:cs typeface="+mj-cs"/>
              </a:rPr>
              <a:t>——</a:t>
            </a:r>
            <a:r>
              <a:rPr lang="zh-CN" altLang="en-US" sz="2800" b="1" kern="0" dirty="0" smtClean="0">
                <a:solidFill>
                  <a:schemeClr val="bg1"/>
                </a:solidFill>
                <a:latin typeface="+mn-lt"/>
                <a:ea typeface="微软雅黑" pitchFamily="34" charset="-122"/>
                <a:cs typeface="+mj-cs"/>
              </a:rPr>
              <a:t>安全</a:t>
            </a:r>
            <a:endParaRPr kumimoji="0" lang="zh-CN" altLang="en-US" sz="2800" b="1" i="0" u="none" strike="noStrike" kern="0" cap="none" spc="0" normalizeH="0" baseline="0" noProof="0" dirty="0" smtClean="0">
              <a:ln>
                <a:noFill/>
              </a:ln>
              <a:solidFill>
                <a:schemeClr val="bg1"/>
              </a:solidFill>
              <a:effectLst/>
              <a:uLnTx/>
              <a:uFillTx/>
              <a:latin typeface="+mn-lt"/>
              <a:ea typeface="微软雅黑" pitchFamily="34" charset="-122"/>
              <a:cs typeface="+mj-cs"/>
            </a:endParaRPr>
          </a:p>
        </p:txBody>
      </p:sp>
      <p:sp>
        <p:nvSpPr>
          <p:cNvPr id="3" name="Rectangle 39"/>
          <p:cNvSpPr txBox="1">
            <a:spLocks noChangeArrowheads="1"/>
          </p:cNvSpPr>
          <p:nvPr/>
        </p:nvSpPr>
        <p:spPr bwMode="auto">
          <a:xfrm>
            <a:off x="644071" y="2783569"/>
            <a:ext cx="639490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zh-CN" altLang="en-US" sz="2000" kern="0" dirty="0">
                <a:solidFill>
                  <a:schemeClr val="bg1"/>
                </a:solidFill>
                <a:latin typeface="+mn-lt"/>
                <a:ea typeface="微软雅黑" pitchFamily="34" charset="-122"/>
                <a:cs typeface="+mj-cs"/>
              </a:rPr>
              <a:t>安全</a:t>
            </a:r>
            <a:r>
              <a:rPr lang="zh-CN" altLang="en-US" sz="2000" kern="0" dirty="0" smtClean="0">
                <a:solidFill>
                  <a:schemeClr val="bg1"/>
                </a:solidFill>
                <a:latin typeface="+mn-lt"/>
                <a:ea typeface="微软雅黑" pitchFamily="34" charset="-122"/>
                <a:cs typeface="+mj-cs"/>
              </a:rPr>
              <a:t>资料组</a:t>
            </a:r>
            <a:endParaRPr lang="en-US" altLang="zh-CN" sz="2000" kern="0" dirty="0" smtClean="0">
              <a:solidFill>
                <a:schemeClr val="bg1"/>
              </a:solidFill>
              <a:latin typeface="+mn-lt"/>
              <a:ea typeface="微软雅黑" pitchFamily="34" charset="-122"/>
              <a:cs typeface="+mj-cs"/>
            </a:endParaRPr>
          </a:p>
          <a:p>
            <a:pPr lvl="0" eaLnBrk="0" hangingPunct="0">
              <a:defRPr/>
            </a:pPr>
            <a:r>
              <a:rPr lang="en-US" altLang="zh-CN" sz="2000" kern="0" dirty="0" smtClean="0">
                <a:solidFill>
                  <a:srgbClr val="FFFFFF"/>
                </a:solidFill>
                <a:latin typeface="FrutigerNext LT Medium"/>
                <a:ea typeface="微软雅黑" pitchFamily="34" charset="-122"/>
                <a:cs typeface="+mj-cs"/>
              </a:rPr>
              <a:t>Version: V1.0 (2016.1.30)</a:t>
            </a:r>
            <a:endParaRPr lang="zh-CN" altLang="en-US" sz="2000" kern="0" dirty="0" smtClean="0">
              <a:solidFill>
                <a:srgbClr val="FFFFFF"/>
              </a:solidFill>
              <a:latin typeface="FrutigerNext LT Medium"/>
              <a:ea typeface="微软雅黑" pitchFamily="34" charset="-122"/>
              <a:cs typeface="+mj-cs"/>
            </a:endParaRPr>
          </a:p>
        </p:txBody>
      </p:sp>
    </p:spTree>
  </p:cSld>
  <p:clrMapOvr>
    <a:masterClrMapping/>
  </p:clrMapOvr>
  <p:transition advClick="0" advTm="8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TextBox 4"/>
          <p:cNvSpPr txBox="1"/>
          <p:nvPr/>
        </p:nvSpPr>
        <p:spPr>
          <a:xfrm>
            <a:off x="4740021" y="929437"/>
            <a:ext cx="776716"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NIP</a:t>
            </a:r>
            <a:r>
              <a:rPr lang="zh-CN" altLang="en-US" sz="1000" dirty="0">
                <a:latin typeface="微软雅黑" pitchFamily="34" charset="-122"/>
                <a:ea typeface="微软雅黑" pitchFamily="34" charset="-122"/>
              </a:rPr>
              <a:t>产品</a:t>
            </a:r>
          </a:p>
        </p:txBody>
      </p:sp>
      <p:sp>
        <p:nvSpPr>
          <p:cNvPr id="213" name="TextBox 81"/>
          <p:cNvSpPr txBox="1"/>
          <p:nvPr/>
        </p:nvSpPr>
        <p:spPr>
          <a:xfrm>
            <a:off x="1491395" y="929437"/>
            <a:ext cx="864145"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虚拟</a:t>
            </a:r>
            <a:r>
              <a:rPr lang="zh-CN" altLang="en-US" sz="1000" dirty="0" smtClean="0">
                <a:latin typeface="微软雅黑" pitchFamily="34" charset="-122"/>
                <a:ea typeface="微软雅黑" pitchFamily="34" charset="-122"/>
              </a:rPr>
              <a:t>防火墙</a:t>
            </a:r>
            <a:endParaRPr lang="zh-CN" altLang="en-US" sz="1000" dirty="0">
              <a:latin typeface="微软雅黑" pitchFamily="34" charset="-122"/>
              <a:ea typeface="微软雅黑" pitchFamily="34" charset="-122"/>
            </a:endParaRPr>
          </a:p>
        </p:txBody>
      </p:sp>
      <p:sp>
        <p:nvSpPr>
          <p:cNvPr id="214" name="TextBox 84"/>
          <p:cNvSpPr txBox="1"/>
          <p:nvPr/>
        </p:nvSpPr>
        <p:spPr>
          <a:xfrm>
            <a:off x="2630271" y="929437"/>
            <a:ext cx="668222" cy="246221"/>
          </a:xfrm>
          <a:prstGeom prst="rect">
            <a:avLst/>
          </a:prstGeom>
          <a:noFill/>
        </p:spPr>
        <p:txBody>
          <a:bodyPr wrap="square" rtlCol="0">
            <a:spAutoFit/>
          </a:bodyPr>
          <a:lstStyle/>
          <a:p>
            <a:pPr algn="ctr"/>
            <a:r>
              <a:rPr lang="en-US" altLang="zh-CN" sz="1000" dirty="0" smtClean="0">
                <a:latin typeface="微软雅黑" pitchFamily="34" charset="-122"/>
                <a:ea typeface="微软雅黑" pitchFamily="34" charset="-122"/>
              </a:rPr>
              <a:t>CIS</a:t>
            </a:r>
            <a:r>
              <a:rPr lang="zh-CN" altLang="en-US" sz="1000" dirty="0" smtClean="0">
                <a:latin typeface="微软雅黑" pitchFamily="34" charset="-122"/>
                <a:ea typeface="微软雅黑" pitchFamily="34" charset="-122"/>
              </a:rPr>
              <a:t>产品</a:t>
            </a:r>
            <a:endParaRPr lang="zh-CN" altLang="en-US" sz="1000" dirty="0">
              <a:latin typeface="微软雅黑" pitchFamily="34" charset="-122"/>
              <a:ea typeface="微软雅黑" pitchFamily="34" charset="-122"/>
            </a:endParaRPr>
          </a:p>
        </p:txBody>
      </p:sp>
      <p:sp>
        <p:nvSpPr>
          <p:cNvPr id="215" name="TextBox 87"/>
          <p:cNvSpPr txBox="1"/>
          <p:nvPr/>
        </p:nvSpPr>
        <p:spPr>
          <a:xfrm>
            <a:off x="3606563" y="929437"/>
            <a:ext cx="981072" cy="400110"/>
          </a:xfrm>
          <a:prstGeom prst="rect">
            <a:avLst/>
          </a:prstGeom>
          <a:noFill/>
        </p:spPr>
        <p:txBody>
          <a:bodyPr wrap="square" rtlCol="0">
            <a:spAutoFit/>
          </a:bodyPr>
          <a:lstStyle/>
          <a:p>
            <a:pPr algn="ctr"/>
            <a:r>
              <a:rPr lang="en-US" altLang="zh-CN" sz="1000" dirty="0" err="1" smtClean="0">
                <a:latin typeface="微软雅黑" pitchFamily="34" charset="-122"/>
                <a:ea typeface="微软雅黑" pitchFamily="34" charset="-122"/>
              </a:rPr>
              <a:t>FireHunter</a:t>
            </a:r>
            <a:endParaRPr lang="en-US" altLang="zh-CN" sz="1000" dirty="0" smtClean="0">
              <a:latin typeface="微软雅黑" pitchFamily="34" charset="-122"/>
              <a:ea typeface="微软雅黑" pitchFamily="34" charset="-122"/>
            </a:endParaRPr>
          </a:p>
          <a:p>
            <a:pPr algn="ctr"/>
            <a:r>
              <a:rPr lang="zh-CN" altLang="en-US" sz="1000" dirty="0" smtClean="0">
                <a:latin typeface="微软雅黑" pitchFamily="34" charset="-122"/>
                <a:ea typeface="微软雅黑" pitchFamily="34" charset="-122"/>
              </a:rPr>
              <a:t>沙</a:t>
            </a:r>
            <a:r>
              <a:rPr lang="zh-CN" altLang="en-US" sz="1000" dirty="0">
                <a:latin typeface="微软雅黑" pitchFamily="34" charset="-122"/>
                <a:ea typeface="微软雅黑" pitchFamily="34" charset="-122"/>
              </a:rPr>
              <a:t>箱产品</a:t>
            </a:r>
          </a:p>
        </p:txBody>
      </p:sp>
      <p:sp>
        <p:nvSpPr>
          <p:cNvPr id="216" name="TextBox 96"/>
          <p:cNvSpPr txBox="1"/>
          <p:nvPr/>
        </p:nvSpPr>
        <p:spPr>
          <a:xfrm>
            <a:off x="6875248" y="929437"/>
            <a:ext cx="838579"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SVN</a:t>
            </a:r>
            <a:r>
              <a:rPr lang="zh-CN" altLang="en-US" sz="1000" dirty="0">
                <a:latin typeface="微软雅黑" pitchFamily="34" charset="-122"/>
                <a:ea typeface="微软雅黑" pitchFamily="34" charset="-122"/>
              </a:rPr>
              <a:t>产品</a:t>
            </a:r>
          </a:p>
        </p:txBody>
      </p:sp>
      <p:sp>
        <p:nvSpPr>
          <p:cNvPr id="217" name="TextBox 99"/>
          <p:cNvSpPr txBox="1"/>
          <p:nvPr/>
        </p:nvSpPr>
        <p:spPr>
          <a:xfrm>
            <a:off x="435438" y="2009211"/>
            <a:ext cx="684272"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ATIC</a:t>
            </a:r>
            <a:endParaRPr lang="zh-CN" altLang="en-US" sz="1000" dirty="0">
              <a:latin typeface="微软雅黑" pitchFamily="34" charset="-122"/>
              <a:ea typeface="微软雅黑" pitchFamily="34" charset="-122"/>
            </a:endParaRPr>
          </a:p>
        </p:txBody>
      </p:sp>
      <p:sp>
        <p:nvSpPr>
          <p:cNvPr id="218" name="TextBox 102"/>
          <p:cNvSpPr txBox="1"/>
          <p:nvPr/>
        </p:nvSpPr>
        <p:spPr>
          <a:xfrm>
            <a:off x="504495" y="4212377"/>
            <a:ext cx="729961" cy="246221"/>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vSwitch</a:t>
            </a:r>
            <a:endParaRPr lang="zh-CN" altLang="en-US" sz="1000" dirty="0">
              <a:latin typeface="微软雅黑" pitchFamily="34" charset="-122"/>
              <a:ea typeface="微软雅黑" pitchFamily="34" charset="-122"/>
            </a:endParaRPr>
          </a:p>
        </p:txBody>
      </p:sp>
      <p:sp>
        <p:nvSpPr>
          <p:cNvPr id="219" name="TextBox 105"/>
          <p:cNvSpPr txBox="1"/>
          <p:nvPr/>
        </p:nvSpPr>
        <p:spPr>
          <a:xfrm>
            <a:off x="2544302" y="2009211"/>
            <a:ext cx="868491" cy="400110"/>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AnyOffice</a:t>
            </a:r>
            <a:r>
              <a:rPr lang="zh-CN" altLang="en-US" sz="1000" dirty="0">
                <a:latin typeface="微软雅黑" pitchFamily="34" charset="-122"/>
                <a:ea typeface="微软雅黑" pitchFamily="34" charset="-122"/>
              </a:rPr>
              <a:t>客户端</a:t>
            </a:r>
          </a:p>
        </p:txBody>
      </p:sp>
      <p:sp>
        <p:nvSpPr>
          <p:cNvPr id="220" name="TextBox 108"/>
          <p:cNvSpPr txBox="1"/>
          <p:nvPr/>
        </p:nvSpPr>
        <p:spPr>
          <a:xfrm>
            <a:off x="3699408" y="2009211"/>
            <a:ext cx="72996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短信猫</a:t>
            </a:r>
          </a:p>
        </p:txBody>
      </p:sp>
      <p:sp>
        <p:nvSpPr>
          <p:cNvPr id="221" name="TextBox 111"/>
          <p:cNvSpPr txBox="1"/>
          <p:nvPr/>
        </p:nvSpPr>
        <p:spPr>
          <a:xfrm>
            <a:off x="4716158" y="2009211"/>
            <a:ext cx="82556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流量探针</a:t>
            </a:r>
          </a:p>
        </p:txBody>
      </p:sp>
      <p:sp>
        <p:nvSpPr>
          <p:cNvPr id="222" name="TextBox 114"/>
          <p:cNvSpPr txBox="1"/>
          <p:nvPr/>
        </p:nvSpPr>
        <p:spPr>
          <a:xfrm>
            <a:off x="5836628" y="2009211"/>
            <a:ext cx="72996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采集器</a:t>
            </a:r>
          </a:p>
        </p:txBody>
      </p:sp>
      <p:sp>
        <p:nvSpPr>
          <p:cNvPr id="223" name="TextBox 117"/>
          <p:cNvSpPr txBox="1"/>
          <p:nvPr/>
        </p:nvSpPr>
        <p:spPr>
          <a:xfrm>
            <a:off x="6890678" y="2009211"/>
            <a:ext cx="78866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分析器</a:t>
            </a:r>
          </a:p>
        </p:txBody>
      </p:sp>
      <p:sp>
        <p:nvSpPr>
          <p:cNvPr id="224" name="TextBox 120"/>
          <p:cNvSpPr txBox="1"/>
          <p:nvPr/>
        </p:nvSpPr>
        <p:spPr>
          <a:xfrm>
            <a:off x="5850333" y="929437"/>
            <a:ext cx="694786"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ASG</a:t>
            </a:r>
            <a:r>
              <a:rPr lang="zh-CN" altLang="en-US" sz="1000" dirty="0">
                <a:latin typeface="微软雅黑" pitchFamily="34" charset="-122"/>
                <a:ea typeface="微软雅黑" pitchFamily="34" charset="-122"/>
              </a:rPr>
              <a:t>产品</a:t>
            </a:r>
          </a:p>
        </p:txBody>
      </p:sp>
      <p:sp>
        <p:nvSpPr>
          <p:cNvPr id="225" name="TextBox 123"/>
          <p:cNvSpPr txBox="1"/>
          <p:nvPr/>
        </p:nvSpPr>
        <p:spPr>
          <a:xfrm>
            <a:off x="1451123" y="3118972"/>
            <a:ext cx="79011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APT</a:t>
            </a:r>
            <a:r>
              <a:rPr lang="zh-CN" altLang="en-US" sz="1000" dirty="0">
                <a:latin typeface="微软雅黑" pitchFamily="34" charset="-122"/>
                <a:ea typeface="微软雅黑" pitchFamily="34" charset="-122"/>
              </a:rPr>
              <a:t>攻击</a:t>
            </a:r>
          </a:p>
        </p:txBody>
      </p:sp>
      <p:sp>
        <p:nvSpPr>
          <p:cNvPr id="226" name="TextBox 126"/>
          <p:cNvSpPr txBox="1"/>
          <p:nvPr/>
        </p:nvSpPr>
        <p:spPr>
          <a:xfrm>
            <a:off x="2587412" y="3118972"/>
            <a:ext cx="84323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通用交换机</a:t>
            </a:r>
          </a:p>
        </p:txBody>
      </p:sp>
      <p:sp>
        <p:nvSpPr>
          <p:cNvPr id="227" name="TextBox 129"/>
          <p:cNvSpPr txBox="1"/>
          <p:nvPr/>
        </p:nvSpPr>
        <p:spPr>
          <a:xfrm>
            <a:off x="3648571" y="3118972"/>
            <a:ext cx="84175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核心交换机</a:t>
            </a:r>
          </a:p>
        </p:txBody>
      </p:sp>
      <p:sp>
        <p:nvSpPr>
          <p:cNvPr id="228" name="TextBox 132"/>
          <p:cNvSpPr txBox="1"/>
          <p:nvPr/>
        </p:nvSpPr>
        <p:spPr>
          <a:xfrm>
            <a:off x="4650349" y="3118972"/>
            <a:ext cx="90666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汇聚交换机</a:t>
            </a:r>
          </a:p>
        </p:txBody>
      </p:sp>
      <p:sp>
        <p:nvSpPr>
          <p:cNvPr id="229" name="TextBox 135"/>
          <p:cNvSpPr txBox="1"/>
          <p:nvPr/>
        </p:nvSpPr>
        <p:spPr>
          <a:xfrm>
            <a:off x="5758893" y="3118972"/>
            <a:ext cx="90675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接入交换机</a:t>
            </a:r>
          </a:p>
        </p:txBody>
      </p:sp>
      <p:sp>
        <p:nvSpPr>
          <p:cNvPr id="230" name="TextBox 138"/>
          <p:cNvSpPr txBox="1"/>
          <p:nvPr/>
        </p:nvSpPr>
        <p:spPr>
          <a:xfrm>
            <a:off x="6715228" y="3118972"/>
            <a:ext cx="1184510"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CE12800</a:t>
            </a:r>
            <a:r>
              <a:rPr lang="zh-CN" altLang="en-US" sz="1000" dirty="0">
                <a:latin typeface="微软雅黑" pitchFamily="34" charset="-122"/>
                <a:ea typeface="微软雅黑" pitchFamily="34" charset="-122"/>
              </a:rPr>
              <a:t>交换机</a:t>
            </a:r>
          </a:p>
        </p:txBody>
      </p:sp>
      <p:sp>
        <p:nvSpPr>
          <p:cNvPr id="231" name="TextBox 141"/>
          <p:cNvSpPr txBox="1"/>
          <p:nvPr/>
        </p:nvSpPr>
        <p:spPr>
          <a:xfrm>
            <a:off x="2446581" y="4212377"/>
            <a:ext cx="107465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堆叠</a:t>
            </a:r>
            <a:r>
              <a:rPr lang="en-US" altLang="zh-CN" sz="1000" dirty="0">
                <a:latin typeface="微软雅黑" pitchFamily="34" charset="-122"/>
                <a:ea typeface="微软雅黑" pitchFamily="34" charset="-122"/>
              </a:rPr>
              <a:t>CE</a:t>
            </a:r>
            <a:r>
              <a:rPr lang="zh-CN" altLang="en-US" sz="1000" dirty="0">
                <a:latin typeface="微软雅黑" pitchFamily="34" charset="-122"/>
                <a:ea typeface="微软雅黑" pitchFamily="34" charset="-122"/>
              </a:rPr>
              <a:t>交换机</a:t>
            </a:r>
          </a:p>
        </p:txBody>
      </p:sp>
      <p:sp>
        <p:nvSpPr>
          <p:cNvPr id="232" name="TextBox 144"/>
          <p:cNvSpPr txBox="1"/>
          <p:nvPr/>
        </p:nvSpPr>
        <p:spPr>
          <a:xfrm>
            <a:off x="3717240" y="4212377"/>
            <a:ext cx="622615"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AC</a:t>
            </a:r>
            <a:endParaRPr lang="zh-CN" altLang="en-US" sz="1000" dirty="0">
              <a:latin typeface="微软雅黑" pitchFamily="34" charset="-122"/>
              <a:ea typeface="微软雅黑" pitchFamily="34" charset="-122"/>
            </a:endParaRPr>
          </a:p>
        </p:txBody>
      </p:sp>
      <p:sp>
        <p:nvSpPr>
          <p:cNvPr id="233" name="TextBox 147"/>
          <p:cNvSpPr txBox="1"/>
          <p:nvPr/>
        </p:nvSpPr>
        <p:spPr>
          <a:xfrm>
            <a:off x="7904925" y="3118972"/>
            <a:ext cx="947614"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TOR</a:t>
            </a:r>
            <a:r>
              <a:rPr lang="zh-CN" altLang="en-US" sz="1000" dirty="0">
                <a:latin typeface="微软雅黑" pitchFamily="34" charset="-122"/>
                <a:ea typeface="微软雅黑" pitchFamily="34" charset="-122"/>
              </a:rPr>
              <a:t>交换机</a:t>
            </a:r>
          </a:p>
        </p:txBody>
      </p:sp>
      <p:sp>
        <p:nvSpPr>
          <p:cNvPr id="234" name="TextBox 150"/>
          <p:cNvSpPr txBox="1"/>
          <p:nvPr/>
        </p:nvSpPr>
        <p:spPr>
          <a:xfrm>
            <a:off x="442079" y="3118972"/>
            <a:ext cx="79980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终端探针</a:t>
            </a:r>
          </a:p>
        </p:txBody>
      </p:sp>
      <p:sp>
        <p:nvSpPr>
          <p:cNvPr id="235" name="TextBox 153"/>
          <p:cNvSpPr txBox="1"/>
          <p:nvPr/>
        </p:nvSpPr>
        <p:spPr>
          <a:xfrm>
            <a:off x="458775" y="929437"/>
            <a:ext cx="661192"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防火墙</a:t>
            </a:r>
            <a:endParaRPr lang="zh-CN" altLang="en-US" sz="1000" dirty="0">
              <a:latin typeface="微软雅黑" pitchFamily="34" charset="-122"/>
              <a:ea typeface="微软雅黑" pitchFamily="34" charset="-122"/>
            </a:endParaRPr>
          </a:p>
        </p:txBody>
      </p:sp>
      <p:sp>
        <p:nvSpPr>
          <p:cNvPr id="236" name="TextBox 156"/>
          <p:cNvSpPr txBox="1"/>
          <p:nvPr/>
        </p:nvSpPr>
        <p:spPr>
          <a:xfrm>
            <a:off x="5607060" y="4212377"/>
            <a:ext cx="1342379"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Agile </a:t>
            </a:r>
            <a:r>
              <a:rPr lang="en-US" altLang="zh-CN" sz="1000" dirty="0" smtClean="0">
                <a:latin typeface="微软雅黑" pitchFamily="34" charset="-122"/>
                <a:ea typeface="微软雅黑" pitchFamily="34" charset="-122"/>
              </a:rPr>
              <a:t>controller</a:t>
            </a:r>
            <a:endParaRPr lang="zh-CN" altLang="en-US" sz="1000" dirty="0">
              <a:latin typeface="微软雅黑" pitchFamily="34" charset="-122"/>
              <a:ea typeface="微软雅黑" pitchFamily="34" charset="-122"/>
            </a:endParaRPr>
          </a:p>
        </p:txBody>
      </p:sp>
      <p:sp>
        <p:nvSpPr>
          <p:cNvPr id="237" name="TextBox 159"/>
          <p:cNvSpPr txBox="1"/>
          <p:nvPr/>
        </p:nvSpPr>
        <p:spPr>
          <a:xfrm>
            <a:off x="1406363" y="2009211"/>
            <a:ext cx="949177" cy="400110"/>
          </a:xfrm>
          <a:prstGeom prst="rect">
            <a:avLst/>
          </a:prstGeom>
          <a:noFill/>
        </p:spPr>
        <p:txBody>
          <a:bodyPr wrap="square" rtlCol="0">
            <a:spAutoFit/>
          </a:bodyPr>
          <a:lstStyle/>
          <a:p>
            <a:pPr algn="ctr"/>
            <a:r>
              <a:rPr lang="en-US" altLang="zh-CN" sz="1000" dirty="0" smtClean="0">
                <a:latin typeface="微软雅黑" pitchFamily="34" charset="-122"/>
                <a:ea typeface="微软雅黑" pitchFamily="34" charset="-122"/>
              </a:rPr>
              <a:t>NFA</a:t>
            </a:r>
            <a:r>
              <a:rPr lang="zh-CN" altLang="en-US" sz="1000" dirty="0" smtClean="0">
                <a:latin typeface="微软雅黑" pitchFamily="34" charset="-122"/>
                <a:ea typeface="微软雅黑" pitchFamily="34" charset="-122"/>
              </a:rPr>
              <a:t>设备</a:t>
            </a:r>
            <a:r>
              <a:rPr lang="en-US" altLang="zh-CN" sz="1000" dirty="0" err="1" smtClean="0">
                <a:latin typeface="微软雅黑" pitchFamily="34" charset="-122"/>
                <a:ea typeface="微软雅黑" pitchFamily="34" charset="-122"/>
              </a:rPr>
              <a:t>Netflow</a:t>
            </a:r>
            <a:r>
              <a:rPr lang="zh-CN" altLang="en-US" sz="1000" dirty="0" smtClean="0">
                <a:latin typeface="微软雅黑" pitchFamily="34" charset="-122"/>
                <a:ea typeface="微软雅黑" pitchFamily="34" charset="-122"/>
              </a:rPr>
              <a:t>设备</a:t>
            </a:r>
          </a:p>
        </p:txBody>
      </p:sp>
      <p:sp>
        <p:nvSpPr>
          <p:cNvPr id="238" name="TextBox 4"/>
          <p:cNvSpPr txBox="1"/>
          <p:nvPr/>
        </p:nvSpPr>
        <p:spPr>
          <a:xfrm>
            <a:off x="4613795" y="4212377"/>
            <a:ext cx="1011252"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通用</a:t>
            </a:r>
            <a:r>
              <a:rPr lang="zh-CN" altLang="en-US" sz="1000" dirty="0">
                <a:latin typeface="微软雅黑" pitchFamily="34" charset="-122"/>
                <a:ea typeface="微软雅黑" pitchFamily="34" charset="-122"/>
              </a:rPr>
              <a:t>路由器</a:t>
            </a:r>
          </a:p>
        </p:txBody>
      </p:sp>
      <p:sp>
        <p:nvSpPr>
          <p:cNvPr id="239" name="TextBox 81"/>
          <p:cNvSpPr txBox="1"/>
          <p:nvPr/>
        </p:nvSpPr>
        <p:spPr>
          <a:xfrm>
            <a:off x="7828500" y="929437"/>
            <a:ext cx="1184059" cy="553998"/>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Anti-</a:t>
            </a:r>
            <a:r>
              <a:rPr lang="en-US" altLang="zh-CN" sz="1000" dirty="0" err="1">
                <a:latin typeface="微软雅黑" pitchFamily="34" charset="-122"/>
                <a:ea typeface="微软雅黑" pitchFamily="34" charset="-122"/>
              </a:rPr>
              <a:t>DDoS</a:t>
            </a:r>
            <a:r>
              <a:rPr lang="zh-CN" altLang="en-US" sz="1000" dirty="0">
                <a:latin typeface="微软雅黑" pitchFamily="34" charset="-122"/>
                <a:ea typeface="微软雅黑" pitchFamily="34" charset="-122"/>
              </a:rPr>
              <a:t>产品</a:t>
            </a:r>
          </a:p>
          <a:p>
            <a:pPr algn="ctr"/>
            <a:r>
              <a:rPr lang="en-US" altLang="zh-CN" sz="1000" dirty="0">
                <a:latin typeface="微软雅黑" pitchFamily="34" charset="-122"/>
                <a:ea typeface="微软雅黑" pitchFamily="34" charset="-122"/>
              </a:rPr>
              <a:t>-</a:t>
            </a:r>
            <a:r>
              <a:rPr lang="zh-CN" altLang="en-US" sz="1000" dirty="0">
                <a:latin typeface="微软雅黑" pitchFamily="34" charset="-122"/>
                <a:ea typeface="微软雅黑" pitchFamily="34" charset="-122"/>
              </a:rPr>
              <a:t>清洗设备</a:t>
            </a:r>
            <a:r>
              <a:rPr lang="en-US" altLang="zh-CN" sz="1000" dirty="0">
                <a:latin typeface="微软雅黑" pitchFamily="34" charset="-122"/>
                <a:ea typeface="微软雅黑" pitchFamily="34" charset="-122"/>
              </a:rPr>
              <a:t>&amp;</a:t>
            </a:r>
            <a:r>
              <a:rPr lang="zh-CN" altLang="en-US" sz="1000" dirty="0">
                <a:latin typeface="微软雅黑" pitchFamily="34" charset="-122"/>
                <a:ea typeface="微软雅黑" pitchFamily="34" charset="-122"/>
              </a:rPr>
              <a:t>检测设备</a:t>
            </a:r>
          </a:p>
        </p:txBody>
      </p:sp>
      <p:sp>
        <p:nvSpPr>
          <p:cNvPr id="240" name="TextBox 58"/>
          <p:cNvSpPr txBox="1"/>
          <p:nvPr/>
        </p:nvSpPr>
        <p:spPr>
          <a:xfrm>
            <a:off x="8136321" y="2009211"/>
            <a:ext cx="515267" cy="246221"/>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elog</a:t>
            </a:r>
            <a:endParaRPr lang="zh-CN" altLang="en-US" sz="1000" dirty="0">
              <a:latin typeface="微软雅黑" pitchFamily="34" charset="-122"/>
              <a:ea typeface="微软雅黑" pitchFamily="34" charset="-122"/>
            </a:endParaRPr>
          </a:p>
        </p:txBody>
      </p:sp>
      <p:sp>
        <p:nvSpPr>
          <p:cNvPr id="241" name="TextBox 61"/>
          <p:cNvSpPr txBox="1"/>
          <p:nvPr/>
        </p:nvSpPr>
        <p:spPr>
          <a:xfrm>
            <a:off x="1385709" y="4212377"/>
            <a:ext cx="97024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堆叠交换机</a:t>
            </a:r>
          </a:p>
        </p:txBody>
      </p:sp>
      <p:pic>
        <p:nvPicPr>
          <p:cNvPr id="242" name="图片 2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129" y="467009"/>
            <a:ext cx="540000" cy="442174"/>
          </a:xfrm>
          <a:prstGeom prst="rect">
            <a:avLst/>
          </a:prstGeom>
        </p:spPr>
      </p:pic>
      <p:pic>
        <p:nvPicPr>
          <p:cNvPr id="243" name="图片 242"/>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593293" y="467009"/>
            <a:ext cx="540000" cy="442800"/>
          </a:xfrm>
          <a:prstGeom prst="rect">
            <a:avLst/>
          </a:prstGeom>
        </p:spPr>
      </p:pic>
      <p:pic>
        <p:nvPicPr>
          <p:cNvPr id="244" name="图片 243"/>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4845881" y="467009"/>
            <a:ext cx="540000" cy="442800"/>
          </a:xfrm>
          <a:prstGeom prst="rect">
            <a:avLst/>
          </a:prstGeom>
        </p:spPr>
      </p:pic>
      <p:pic>
        <p:nvPicPr>
          <p:cNvPr id="245" name="图片 244"/>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5921950" y="467009"/>
            <a:ext cx="540000" cy="442800"/>
          </a:xfrm>
          <a:prstGeom prst="rect">
            <a:avLst/>
          </a:prstGeom>
        </p:spPr>
      </p:pic>
      <p:pic>
        <p:nvPicPr>
          <p:cNvPr id="246" name="图片 245"/>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6998019" y="467009"/>
            <a:ext cx="540000" cy="442800"/>
          </a:xfrm>
          <a:prstGeom prst="rect">
            <a:avLst/>
          </a:prstGeom>
        </p:spPr>
      </p:pic>
      <p:pic>
        <p:nvPicPr>
          <p:cNvPr id="247" name="图片 246"/>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8080184" y="467009"/>
            <a:ext cx="540000" cy="442800"/>
          </a:xfrm>
          <a:prstGeom prst="rect">
            <a:avLst/>
          </a:prstGeom>
        </p:spPr>
      </p:pic>
      <p:pic>
        <p:nvPicPr>
          <p:cNvPr id="248" name="图片 24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78515" y="467009"/>
            <a:ext cx="540764" cy="442800"/>
          </a:xfrm>
          <a:prstGeom prst="rect">
            <a:avLst/>
          </a:prstGeom>
        </p:spPr>
      </p:pic>
      <p:pic>
        <p:nvPicPr>
          <p:cNvPr id="249" name="图片 248"/>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511129" y="1518540"/>
            <a:ext cx="540000" cy="442800"/>
          </a:xfrm>
          <a:prstGeom prst="rect">
            <a:avLst/>
          </a:prstGeom>
        </p:spPr>
      </p:pic>
      <p:pic>
        <p:nvPicPr>
          <p:cNvPr id="250" name="图片 249"/>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1593293" y="1518540"/>
            <a:ext cx="540000" cy="442800"/>
          </a:xfrm>
          <a:prstGeom prst="rect">
            <a:avLst/>
          </a:prstGeom>
        </p:spPr>
      </p:pic>
      <p:pic>
        <p:nvPicPr>
          <p:cNvPr id="251" name="图片 250"/>
          <p:cNvPicPr>
            <a:picLocks/>
          </p:cNvPicPr>
          <p:nvPr/>
        </p:nvPicPr>
        <p:blipFill>
          <a:blip r:embed="rId12" cstate="print">
            <a:extLst>
              <a:ext uri="{28A0092B-C50C-407E-A947-70E740481C1C}">
                <a14:useLocalDpi xmlns:a14="http://schemas.microsoft.com/office/drawing/2010/main" val="0"/>
              </a:ext>
            </a:extLst>
          </a:blip>
          <a:stretch>
            <a:fillRect/>
          </a:stretch>
        </p:blipFill>
        <p:spPr>
          <a:xfrm>
            <a:off x="2701712" y="1518540"/>
            <a:ext cx="540000" cy="442800"/>
          </a:xfrm>
          <a:prstGeom prst="rect">
            <a:avLst/>
          </a:prstGeom>
        </p:spPr>
      </p:pic>
      <p:pic>
        <p:nvPicPr>
          <p:cNvPr id="252" name="图片 251"/>
          <p:cNvPicPr>
            <a:picLocks/>
          </p:cNvPicPr>
          <p:nvPr/>
        </p:nvPicPr>
        <p:blipFill>
          <a:blip r:embed="rId13" cstate="print">
            <a:extLst>
              <a:ext uri="{28A0092B-C50C-407E-A947-70E740481C1C}">
                <a14:useLocalDpi xmlns:a14="http://schemas.microsoft.com/office/drawing/2010/main" val="0"/>
              </a:ext>
            </a:extLst>
          </a:blip>
          <a:stretch>
            <a:fillRect/>
          </a:stretch>
        </p:blipFill>
        <p:spPr>
          <a:xfrm>
            <a:off x="3778515" y="1518540"/>
            <a:ext cx="540000" cy="442800"/>
          </a:xfrm>
          <a:prstGeom prst="rect">
            <a:avLst/>
          </a:prstGeom>
        </p:spPr>
      </p:pic>
      <p:pic>
        <p:nvPicPr>
          <p:cNvPr id="253" name="图片 252"/>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4837175" y="1518540"/>
            <a:ext cx="540000" cy="442800"/>
          </a:xfrm>
          <a:prstGeom prst="rect">
            <a:avLst/>
          </a:prstGeom>
        </p:spPr>
      </p:pic>
      <p:pic>
        <p:nvPicPr>
          <p:cNvPr id="254" name="图片 253"/>
          <p:cNvPicPr>
            <a:picLocks/>
          </p:cNvPicPr>
          <p:nvPr/>
        </p:nvPicPr>
        <p:blipFill>
          <a:blip r:embed="rId15" cstate="print">
            <a:extLst>
              <a:ext uri="{28A0092B-C50C-407E-A947-70E740481C1C}">
                <a14:useLocalDpi xmlns:a14="http://schemas.microsoft.com/office/drawing/2010/main" val="0"/>
              </a:ext>
            </a:extLst>
          </a:blip>
          <a:stretch>
            <a:fillRect/>
          </a:stretch>
        </p:blipFill>
        <p:spPr>
          <a:xfrm>
            <a:off x="5914115" y="1518540"/>
            <a:ext cx="540000" cy="442800"/>
          </a:xfrm>
          <a:prstGeom prst="rect">
            <a:avLst/>
          </a:prstGeom>
        </p:spPr>
      </p:pic>
      <p:pic>
        <p:nvPicPr>
          <p:cNvPr id="255" name="图片 254"/>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6997150" y="1518540"/>
            <a:ext cx="540000" cy="442800"/>
          </a:xfrm>
          <a:prstGeom prst="rect">
            <a:avLst/>
          </a:prstGeom>
        </p:spPr>
      </p:pic>
      <p:pic>
        <p:nvPicPr>
          <p:cNvPr id="256" name="图片 255"/>
          <p:cNvPicPr>
            <a:picLocks/>
          </p:cNvPicPr>
          <p:nvPr/>
        </p:nvPicPr>
        <p:blipFill>
          <a:blip r:embed="rId17" cstate="print">
            <a:extLst>
              <a:ext uri="{28A0092B-C50C-407E-A947-70E740481C1C}">
                <a14:useLocalDpi xmlns:a14="http://schemas.microsoft.com/office/drawing/2010/main" val="0"/>
              </a:ext>
            </a:extLst>
          </a:blip>
          <a:stretch>
            <a:fillRect/>
          </a:stretch>
        </p:blipFill>
        <p:spPr>
          <a:xfrm>
            <a:off x="8080184" y="1518540"/>
            <a:ext cx="540000" cy="442800"/>
          </a:xfrm>
          <a:prstGeom prst="rect">
            <a:avLst/>
          </a:prstGeom>
        </p:spPr>
      </p:pic>
      <p:pic>
        <p:nvPicPr>
          <p:cNvPr id="257" name="图片 25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11129" y="2590494"/>
            <a:ext cx="660302" cy="544629"/>
          </a:xfrm>
          <a:prstGeom prst="rect">
            <a:avLst/>
          </a:prstGeom>
        </p:spPr>
      </p:pic>
      <p:pic>
        <p:nvPicPr>
          <p:cNvPr id="258" name="图片 257"/>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593293" y="2590494"/>
            <a:ext cx="522463" cy="522463"/>
          </a:xfrm>
          <a:prstGeom prst="rect">
            <a:avLst/>
          </a:prstGeom>
        </p:spPr>
      </p:pic>
      <p:pic>
        <p:nvPicPr>
          <p:cNvPr id="259" name="图片 258"/>
          <p:cNvPicPr>
            <a:picLocks/>
          </p:cNvPicPr>
          <p:nvPr/>
        </p:nvPicPr>
        <p:blipFill>
          <a:blip r:embed="rId20" cstate="print">
            <a:extLst>
              <a:ext uri="{28A0092B-C50C-407E-A947-70E740481C1C}">
                <a14:useLocalDpi xmlns:a14="http://schemas.microsoft.com/office/drawing/2010/main" val="0"/>
              </a:ext>
            </a:extLst>
          </a:blip>
          <a:stretch>
            <a:fillRect/>
          </a:stretch>
        </p:blipFill>
        <p:spPr>
          <a:xfrm>
            <a:off x="3778515" y="2590494"/>
            <a:ext cx="540000" cy="442800"/>
          </a:xfrm>
          <a:prstGeom prst="rect">
            <a:avLst/>
          </a:prstGeom>
        </p:spPr>
      </p:pic>
      <p:pic>
        <p:nvPicPr>
          <p:cNvPr id="260" name="图片 259"/>
          <p:cNvPicPr>
            <a:picLocks/>
          </p:cNvPicPr>
          <p:nvPr/>
        </p:nvPicPr>
        <p:blipFill>
          <a:blip r:embed="rId21" cstate="print">
            <a:extLst>
              <a:ext uri="{28A0092B-C50C-407E-A947-70E740481C1C}">
                <a14:useLocalDpi xmlns:a14="http://schemas.microsoft.com/office/drawing/2010/main" val="0"/>
              </a:ext>
            </a:extLst>
          </a:blip>
          <a:stretch>
            <a:fillRect/>
          </a:stretch>
        </p:blipFill>
        <p:spPr>
          <a:xfrm>
            <a:off x="4831080" y="2590494"/>
            <a:ext cx="540000" cy="442800"/>
          </a:xfrm>
          <a:prstGeom prst="rect">
            <a:avLst/>
          </a:prstGeom>
        </p:spPr>
      </p:pic>
      <p:pic>
        <p:nvPicPr>
          <p:cNvPr id="261" name="图片 260"/>
          <p:cNvPicPr>
            <a:picLocks/>
          </p:cNvPicPr>
          <p:nvPr/>
        </p:nvPicPr>
        <p:blipFill>
          <a:blip r:embed="rId22" cstate="print">
            <a:extLst>
              <a:ext uri="{28A0092B-C50C-407E-A947-70E740481C1C}">
                <a14:useLocalDpi xmlns:a14="http://schemas.microsoft.com/office/drawing/2010/main" val="0"/>
              </a:ext>
            </a:extLst>
          </a:blip>
          <a:stretch>
            <a:fillRect/>
          </a:stretch>
        </p:blipFill>
        <p:spPr>
          <a:xfrm>
            <a:off x="5917162" y="2590494"/>
            <a:ext cx="540000" cy="442800"/>
          </a:xfrm>
          <a:prstGeom prst="rect">
            <a:avLst/>
          </a:prstGeom>
        </p:spPr>
      </p:pic>
      <p:pic>
        <p:nvPicPr>
          <p:cNvPr id="262" name="图片 261"/>
          <p:cNvPicPr>
            <a:picLocks/>
          </p:cNvPicPr>
          <p:nvPr/>
        </p:nvPicPr>
        <p:blipFill>
          <a:blip r:embed="rId23" cstate="print">
            <a:extLst>
              <a:ext uri="{28A0092B-C50C-407E-A947-70E740481C1C}">
                <a14:useLocalDpi xmlns:a14="http://schemas.microsoft.com/office/drawing/2010/main" val="0"/>
              </a:ext>
            </a:extLst>
          </a:blip>
          <a:stretch>
            <a:fillRect/>
          </a:stretch>
        </p:blipFill>
        <p:spPr>
          <a:xfrm>
            <a:off x="6997149" y="2590494"/>
            <a:ext cx="540000" cy="442800"/>
          </a:xfrm>
          <a:prstGeom prst="rect">
            <a:avLst/>
          </a:prstGeom>
        </p:spPr>
      </p:pic>
      <p:pic>
        <p:nvPicPr>
          <p:cNvPr id="263" name="图片 262"/>
          <p:cNvPicPr>
            <a:picLocks/>
          </p:cNvPicPr>
          <p:nvPr/>
        </p:nvPicPr>
        <p:blipFill>
          <a:blip r:embed="rId24" cstate="print">
            <a:extLst>
              <a:ext uri="{28A0092B-C50C-407E-A947-70E740481C1C}">
                <a14:useLocalDpi xmlns:a14="http://schemas.microsoft.com/office/drawing/2010/main" val="0"/>
              </a:ext>
            </a:extLst>
          </a:blip>
          <a:stretch>
            <a:fillRect/>
          </a:stretch>
        </p:blipFill>
        <p:spPr>
          <a:xfrm>
            <a:off x="8080184" y="2590494"/>
            <a:ext cx="540000" cy="442800"/>
          </a:xfrm>
          <a:prstGeom prst="rect">
            <a:avLst/>
          </a:prstGeom>
        </p:spPr>
      </p:pic>
      <p:pic>
        <p:nvPicPr>
          <p:cNvPr id="264" name="图片 263"/>
          <p:cNvPicPr>
            <a:picLocks/>
          </p:cNvPicPr>
          <p:nvPr/>
        </p:nvPicPr>
        <p:blipFill>
          <a:blip r:embed="rId25" cstate="print">
            <a:extLst>
              <a:ext uri="{28A0092B-C50C-407E-A947-70E740481C1C}">
                <a14:useLocalDpi xmlns:a14="http://schemas.microsoft.com/office/drawing/2010/main" val="0"/>
              </a:ext>
            </a:extLst>
          </a:blip>
          <a:stretch>
            <a:fillRect/>
          </a:stretch>
        </p:blipFill>
        <p:spPr>
          <a:xfrm>
            <a:off x="3778515" y="3729302"/>
            <a:ext cx="540000" cy="442800"/>
          </a:xfrm>
          <a:prstGeom prst="rect">
            <a:avLst/>
          </a:prstGeom>
        </p:spPr>
      </p:pic>
      <p:pic>
        <p:nvPicPr>
          <p:cNvPr id="265" name="图片 264"/>
          <p:cNvPicPr>
            <a:picLocks/>
          </p:cNvPicPr>
          <p:nvPr/>
        </p:nvPicPr>
        <p:blipFill>
          <a:blip r:embed="rId26" cstate="print">
            <a:extLst>
              <a:ext uri="{28A0092B-C50C-407E-A947-70E740481C1C}">
                <a14:useLocalDpi xmlns:a14="http://schemas.microsoft.com/office/drawing/2010/main" val="0"/>
              </a:ext>
            </a:extLst>
          </a:blip>
          <a:stretch>
            <a:fillRect/>
          </a:stretch>
        </p:blipFill>
        <p:spPr>
          <a:xfrm>
            <a:off x="5914115" y="3729302"/>
            <a:ext cx="540000" cy="442800"/>
          </a:xfrm>
          <a:prstGeom prst="rect">
            <a:avLst/>
          </a:prstGeom>
        </p:spPr>
      </p:pic>
      <p:pic>
        <p:nvPicPr>
          <p:cNvPr id="266" name="图片 265"/>
          <p:cNvPicPr>
            <a:picLocks/>
          </p:cNvPicPr>
          <p:nvPr/>
        </p:nvPicPr>
        <p:blipFill>
          <a:blip r:embed="rId27" cstate="print">
            <a:extLst>
              <a:ext uri="{28A0092B-C50C-407E-A947-70E740481C1C}">
                <a14:useLocalDpi xmlns:a14="http://schemas.microsoft.com/office/drawing/2010/main" val="0"/>
              </a:ext>
            </a:extLst>
          </a:blip>
          <a:stretch>
            <a:fillRect/>
          </a:stretch>
        </p:blipFill>
        <p:spPr>
          <a:xfrm>
            <a:off x="4831080" y="3729302"/>
            <a:ext cx="540000" cy="442800"/>
          </a:xfrm>
          <a:prstGeom prst="rect">
            <a:avLst/>
          </a:prstGeom>
        </p:spPr>
      </p:pic>
      <p:pic>
        <p:nvPicPr>
          <p:cNvPr id="267" name="图片 266"/>
          <p:cNvPicPr>
            <a:picLocks/>
          </p:cNvPicPr>
          <p:nvPr/>
        </p:nvPicPr>
        <p:blipFill>
          <a:blip r:embed="rId28" cstate="print">
            <a:extLst>
              <a:ext uri="{28A0092B-C50C-407E-A947-70E740481C1C}">
                <a14:useLocalDpi xmlns:a14="http://schemas.microsoft.com/office/drawing/2010/main" val="0"/>
              </a:ext>
            </a:extLst>
          </a:blip>
          <a:stretch>
            <a:fillRect/>
          </a:stretch>
        </p:blipFill>
        <p:spPr>
          <a:xfrm>
            <a:off x="1593293" y="3729302"/>
            <a:ext cx="540000" cy="442800"/>
          </a:xfrm>
          <a:prstGeom prst="rect">
            <a:avLst/>
          </a:prstGeom>
        </p:spPr>
      </p:pic>
      <p:pic>
        <p:nvPicPr>
          <p:cNvPr id="268" name="图片 267"/>
          <p:cNvPicPr>
            <a:picLocks/>
          </p:cNvPicPr>
          <p:nvPr/>
        </p:nvPicPr>
        <p:blipFill>
          <a:blip r:embed="rId29" cstate="print">
            <a:extLst>
              <a:ext uri="{28A0092B-C50C-407E-A947-70E740481C1C}">
                <a14:useLocalDpi xmlns:a14="http://schemas.microsoft.com/office/drawing/2010/main" val="0"/>
              </a:ext>
            </a:extLst>
          </a:blip>
          <a:stretch>
            <a:fillRect/>
          </a:stretch>
        </p:blipFill>
        <p:spPr>
          <a:xfrm>
            <a:off x="2701712" y="3712290"/>
            <a:ext cx="540000" cy="442800"/>
          </a:xfrm>
          <a:prstGeom prst="rect">
            <a:avLst/>
          </a:prstGeom>
        </p:spPr>
      </p:pic>
      <p:pic>
        <p:nvPicPr>
          <p:cNvPr id="269" name="图片 268"/>
          <p:cNvPicPr>
            <a:picLocks/>
          </p:cNvPicPr>
          <p:nvPr/>
        </p:nvPicPr>
        <p:blipFill>
          <a:blip r:embed="rId30" cstate="print">
            <a:extLst>
              <a:ext uri="{28A0092B-C50C-407E-A947-70E740481C1C}">
                <a14:useLocalDpi xmlns:a14="http://schemas.microsoft.com/office/drawing/2010/main" val="0"/>
              </a:ext>
            </a:extLst>
          </a:blip>
          <a:stretch>
            <a:fillRect/>
          </a:stretch>
        </p:blipFill>
        <p:spPr>
          <a:xfrm>
            <a:off x="2701712" y="467009"/>
            <a:ext cx="540000" cy="442800"/>
          </a:xfrm>
          <a:prstGeom prst="rect">
            <a:avLst/>
          </a:prstGeom>
        </p:spPr>
      </p:pic>
      <p:pic>
        <p:nvPicPr>
          <p:cNvPr id="270" name="图片 269" descr="通用交换机.png"/>
          <p:cNvPicPr>
            <a:picLocks noChangeAspect="1"/>
          </p:cNvPicPr>
          <p:nvPr/>
        </p:nvPicPr>
        <p:blipFill>
          <a:blip r:embed="rId31" cstate="print"/>
          <a:stretch>
            <a:fillRect/>
          </a:stretch>
        </p:blipFill>
        <p:spPr>
          <a:xfrm>
            <a:off x="2701712" y="2590494"/>
            <a:ext cx="540000" cy="441818"/>
          </a:xfrm>
          <a:prstGeom prst="rect">
            <a:avLst/>
          </a:prstGeom>
        </p:spPr>
      </p:pic>
      <p:pic>
        <p:nvPicPr>
          <p:cNvPr id="62" name="图片 61" descr="VSwitch 1蓝.png"/>
          <p:cNvPicPr>
            <a:picLocks noChangeAspect="1"/>
          </p:cNvPicPr>
          <p:nvPr/>
        </p:nvPicPr>
        <p:blipFill>
          <a:blip r:embed="rId32" cstate="print"/>
          <a:stretch>
            <a:fillRect/>
          </a:stretch>
        </p:blipFill>
        <p:spPr>
          <a:xfrm>
            <a:off x="511129" y="3708442"/>
            <a:ext cx="669600" cy="463569"/>
          </a:xfrm>
          <a:prstGeom prst="rect">
            <a:avLst/>
          </a:prstGeom>
        </p:spPr>
      </p:pic>
    </p:spTree>
    <p:extLst>
      <p:ext uri="{BB962C8B-B14F-4D97-AF65-F5344CB8AC3E}">
        <p14:creationId xmlns:p14="http://schemas.microsoft.com/office/powerpoint/2010/main" val="3855822623"/>
      </p:ext>
    </p:extLst>
  </p:cSld>
  <p:clrMapOvr>
    <a:masterClrMapping/>
  </p:clrMapOvr>
  <p:transition advClick="0" advTm="8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图片 84"/>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511129" y="460133"/>
            <a:ext cx="540000" cy="442800"/>
          </a:xfrm>
          <a:prstGeom prst="rect">
            <a:avLst/>
          </a:prstGeom>
        </p:spPr>
      </p:pic>
      <p:pic>
        <p:nvPicPr>
          <p:cNvPr id="87" name="图片 86"/>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592384" y="466759"/>
            <a:ext cx="540000" cy="442800"/>
          </a:xfrm>
          <a:prstGeom prst="rect">
            <a:avLst/>
          </a:prstGeom>
        </p:spPr>
      </p:pic>
      <p:pic>
        <p:nvPicPr>
          <p:cNvPr id="88" name="图片 87"/>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4845881" y="466759"/>
            <a:ext cx="540000" cy="442800"/>
          </a:xfrm>
          <a:prstGeom prst="rect">
            <a:avLst/>
          </a:prstGeom>
        </p:spPr>
      </p:pic>
      <p:pic>
        <p:nvPicPr>
          <p:cNvPr id="90" name="图片 89"/>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5920741" y="460133"/>
            <a:ext cx="540000" cy="442800"/>
          </a:xfrm>
          <a:prstGeom prst="rect">
            <a:avLst/>
          </a:prstGeom>
        </p:spPr>
      </p:pic>
      <p:pic>
        <p:nvPicPr>
          <p:cNvPr id="93" name="图片 92"/>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6998019" y="460133"/>
            <a:ext cx="540000" cy="442800"/>
          </a:xfrm>
          <a:prstGeom prst="rect">
            <a:avLst/>
          </a:prstGeom>
        </p:spPr>
      </p:pic>
      <p:pic>
        <p:nvPicPr>
          <p:cNvPr id="94" name="图片 93"/>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080184" y="460133"/>
            <a:ext cx="540000" cy="442800"/>
          </a:xfrm>
          <a:prstGeom prst="rect">
            <a:avLst/>
          </a:prstGeom>
        </p:spPr>
      </p:pic>
      <p:pic>
        <p:nvPicPr>
          <p:cNvPr id="95" name="图片 94"/>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3778515" y="460133"/>
            <a:ext cx="540000" cy="442800"/>
          </a:xfrm>
          <a:prstGeom prst="rect">
            <a:avLst/>
          </a:prstGeom>
        </p:spPr>
      </p:pic>
      <p:pic>
        <p:nvPicPr>
          <p:cNvPr id="96" name="图片 95"/>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511121" y="1518540"/>
            <a:ext cx="540000" cy="442800"/>
          </a:xfrm>
          <a:prstGeom prst="rect">
            <a:avLst/>
          </a:prstGeom>
        </p:spPr>
      </p:pic>
      <p:pic>
        <p:nvPicPr>
          <p:cNvPr id="97" name="图片 96"/>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1589008" y="1518540"/>
            <a:ext cx="540000" cy="442800"/>
          </a:xfrm>
          <a:prstGeom prst="rect">
            <a:avLst/>
          </a:prstGeom>
        </p:spPr>
      </p:pic>
      <p:pic>
        <p:nvPicPr>
          <p:cNvPr id="99" name="图片 98"/>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2701712" y="1518540"/>
            <a:ext cx="540000" cy="442800"/>
          </a:xfrm>
          <a:prstGeom prst="rect">
            <a:avLst/>
          </a:prstGeom>
        </p:spPr>
      </p:pic>
      <p:pic>
        <p:nvPicPr>
          <p:cNvPr id="100" name="图片 99"/>
          <p:cNvPicPr>
            <a:picLocks/>
          </p:cNvPicPr>
          <p:nvPr/>
        </p:nvPicPr>
        <p:blipFill>
          <a:blip r:embed="rId12" cstate="print">
            <a:extLst>
              <a:ext uri="{28A0092B-C50C-407E-A947-70E740481C1C}">
                <a14:useLocalDpi xmlns:a14="http://schemas.microsoft.com/office/drawing/2010/main" val="0"/>
              </a:ext>
            </a:extLst>
          </a:blip>
          <a:stretch>
            <a:fillRect/>
          </a:stretch>
        </p:blipFill>
        <p:spPr>
          <a:xfrm>
            <a:off x="3779977" y="1518540"/>
            <a:ext cx="540000" cy="442800"/>
          </a:xfrm>
          <a:prstGeom prst="rect">
            <a:avLst/>
          </a:prstGeom>
        </p:spPr>
      </p:pic>
      <p:pic>
        <p:nvPicPr>
          <p:cNvPr id="102" name="图片 101"/>
          <p:cNvPicPr>
            <a:picLocks/>
          </p:cNvPicPr>
          <p:nvPr/>
        </p:nvPicPr>
        <p:blipFill>
          <a:blip r:embed="rId13" cstate="print">
            <a:extLst>
              <a:ext uri="{28A0092B-C50C-407E-A947-70E740481C1C}">
                <a14:useLocalDpi xmlns:a14="http://schemas.microsoft.com/office/drawing/2010/main" val="0"/>
              </a:ext>
            </a:extLst>
          </a:blip>
          <a:stretch>
            <a:fillRect/>
          </a:stretch>
        </p:blipFill>
        <p:spPr>
          <a:xfrm>
            <a:off x="4839255" y="1513403"/>
            <a:ext cx="540000" cy="442800"/>
          </a:xfrm>
          <a:prstGeom prst="rect">
            <a:avLst/>
          </a:prstGeom>
        </p:spPr>
      </p:pic>
      <p:pic>
        <p:nvPicPr>
          <p:cNvPr id="103" name="图片 102"/>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5916593" y="1513403"/>
            <a:ext cx="540000" cy="442800"/>
          </a:xfrm>
          <a:prstGeom prst="rect">
            <a:avLst/>
          </a:prstGeom>
        </p:spPr>
      </p:pic>
      <p:pic>
        <p:nvPicPr>
          <p:cNvPr id="105" name="图片 104"/>
          <p:cNvPicPr>
            <a:picLocks/>
          </p:cNvPicPr>
          <p:nvPr/>
        </p:nvPicPr>
        <p:blipFill>
          <a:blip r:embed="rId15" cstate="print">
            <a:extLst>
              <a:ext uri="{28A0092B-C50C-407E-A947-70E740481C1C}">
                <a14:useLocalDpi xmlns:a14="http://schemas.microsoft.com/office/drawing/2010/main" val="0"/>
              </a:ext>
            </a:extLst>
          </a:blip>
          <a:stretch>
            <a:fillRect/>
          </a:stretch>
        </p:blipFill>
        <p:spPr>
          <a:xfrm>
            <a:off x="6991393" y="1513403"/>
            <a:ext cx="540000" cy="442800"/>
          </a:xfrm>
          <a:prstGeom prst="rect">
            <a:avLst/>
          </a:prstGeom>
        </p:spPr>
      </p:pic>
      <p:pic>
        <p:nvPicPr>
          <p:cNvPr id="106" name="图片 105"/>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080184" y="1518540"/>
            <a:ext cx="540000" cy="442800"/>
          </a:xfrm>
          <a:prstGeom prst="rect">
            <a:avLst/>
          </a:prstGeom>
        </p:spPr>
      </p:pic>
      <p:pic>
        <p:nvPicPr>
          <p:cNvPr id="108" name="图片 107"/>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593756" y="2593245"/>
            <a:ext cx="522000" cy="522000"/>
          </a:xfrm>
          <a:prstGeom prst="rect">
            <a:avLst/>
          </a:prstGeom>
        </p:spPr>
      </p:pic>
      <p:pic>
        <p:nvPicPr>
          <p:cNvPr id="109" name="图片 108"/>
          <p:cNvPicPr>
            <a:picLocks/>
          </p:cNvPicPr>
          <p:nvPr/>
        </p:nvPicPr>
        <p:blipFill>
          <a:blip r:embed="rId18" cstate="print">
            <a:extLst>
              <a:ext uri="{28A0092B-C50C-407E-A947-70E740481C1C}">
                <a14:useLocalDpi xmlns:a14="http://schemas.microsoft.com/office/drawing/2010/main" val="0"/>
              </a:ext>
            </a:extLst>
          </a:blip>
          <a:stretch>
            <a:fillRect/>
          </a:stretch>
        </p:blipFill>
        <p:spPr>
          <a:xfrm>
            <a:off x="3778515" y="2593245"/>
            <a:ext cx="540000" cy="442800"/>
          </a:xfrm>
          <a:prstGeom prst="rect">
            <a:avLst/>
          </a:prstGeom>
        </p:spPr>
      </p:pic>
      <p:pic>
        <p:nvPicPr>
          <p:cNvPr id="111" name="图片 110"/>
          <p:cNvPicPr>
            <a:picLocks/>
          </p:cNvPicPr>
          <p:nvPr/>
        </p:nvPicPr>
        <p:blipFill>
          <a:blip r:embed="rId19" cstate="print">
            <a:extLst>
              <a:ext uri="{28A0092B-C50C-407E-A947-70E740481C1C}">
                <a14:useLocalDpi xmlns:a14="http://schemas.microsoft.com/office/drawing/2010/main" val="0"/>
              </a:ext>
            </a:extLst>
          </a:blip>
          <a:stretch>
            <a:fillRect/>
          </a:stretch>
        </p:blipFill>
        <p:spPr>
          <a:xfrm>
            <a:off x="4826003" y="2593245"/>
            <a:ext cx="540000" cy="442800"/>
          </a:xfrm>
          <a:prstGeom prst="rect">
            <a:avLst/>
          </a:prstGeom>
        </p:spPr>
      </p:pic>
      <p:pic>
        <p:nvPicPr>
          <p:cNvPr id="112" name="图片 111"/>
          <p:cNvPicPr>
            <a:picLocks/>
          </p:cNvPicPr>
          <p:nvPr/>
        </p:nvPicPr>
        <p:blipFill>
          <a:blip r:embed="rId20" cstate="print">
            <a:extLst>
              <a:ext uri="{28A0092B-C50C-407E-A947-70E740481C1C}">
                <a14:useLocalDpi xmlns:a14="http://schemas.microsoft.com/office/drawing/2010/main" val="0"/>
              </a:ext>
            </a:extLst>
          </a:blip>
          <a:stretch>
            <a:fillRect/>
          </a:stretch>
        </p:blipFill>
        <p:spPr>
          <a:xfrm>
            <a:off x="5916593" y="2593245"/>
            <a:ext cx="540000" cy="442800"/>
          </a:xfrm>
          <a:prstGeom prst="rect">
            <a:avLst/>
          </a:prstGeom>
        </p:spPr>
      </p:pic>
      <p:pic>
        <p:nvPicPr>
          <p:cNvPr id="114" name="图片 113"/>
          <p:cNvPicPr>
            <a:picLocks/>
          </p:cNvPicPr>
          <p:nvPr/>
        </p:nvPicPr>
        <p:blipFill>
          <a:blip r:embed="rId21" cstate="print">
            <a:extLst>
              <a:ext uri="{28A0092B-C50C-407E-A947-70E740481C1C}">
                <a14:useLocalDpi xmlns:a14="http://schemas.microsoft.com/office/drawing/2010/main" val="0"/>
              </a:ext>
            </a:extLst>
          </a:blip>
          <a:stretch>
            <a:fillRect/>
          </a:stretch>
        </p:blipFill>
        <p:spPr>
          <a:xfrm>
            <a:off x="6995821" y="2593245"/>
            <a:ext cx="540000" cy="442800"/>
          </a:xfrm>
          <a:prstGeom prst="rect">
            <a:avLst/>
          </a:prstGeom>
        </p:spPr>
      </p:pic>
      <p:pic>
        <p:nvPicPr>
          <p:cNvPr id="115" name="图片 114"/>
          <p:cNvPicPr>
            <a:picLocks/>
          </p:cNvPicPr>
          <p:nvPr/>
        </p:nvPicPr>
        <p:blipFill>
          <a:blip r:embed="rId22" cstate="print">
            <a:extLst>
              <a:ext uri="{28A0092B-C50C-407E-A947-70E740481C1C}">
                <a14:useLocalDpi xmlns:a14="http://schemas.microsoft.com/office/drawing/2010/main" val="0"/>
              </a:ext>
            </a:extLst>
          </a:blip>
          <a:stretch>
            <a:fillRect/>
          </a:stretch>
        </p:blipFill>
        <p:spPr>
          <a:xfrm>
            <a:off x="8076687" y="2589512"/>
            <a:ext cx="540000" cy="442800"/>
          </a:xfrm>
          <a:prstGeom prst="rect">
            <a:avLst/>
          </a:prstGeom>
        </p:spPr>
      </p:pic>
      <p:pic>
        <p:nvPicPr>
          <p:cNvPr id="117" name="图片 116"/>
          <p:cNvPicPr>
            <a:picLocks/>
          </p:cNvPicPr>
          <p:nvPr/>
        </p:nvPicPr>
        <p:blipFill>
          <a:blip r:embed="rId23" cstate="print">
            <a:extLst>
              <a:ext uri="{28A0092B-C50C-407E-A947-70E740481C1C}">
                <a14:useLocalDpi xmlns:a14="http://schemas.microsoft.com/office/drawing/2010/main" val="0"/>
              </a:ext>
            </a:extLst>
          </a:blip>
          <a:stretch>
            <a:fillRect/>
          </a:stretch>
        </p:blipFill>
        <p:spPr>
          <a:xfrm>
            <a:off x="3773351" y="3728320"/>
            <a:ext cx="540000" cy="442800"/>
          </a:xfrm>
          <a:prstGeom prst="rect">
            <a:avLst/>
          </a:prstGeom>
        </p:spPr>
      </p:pic>
      <p:pic>
        <p:nvPicPr>
          <p:cNvPr id="118" name="图片 117"/>
          <p:cNvPicPr>
            <a:picLocks/>
          </p:cNvPicPr>
          <p:nvPr/>
        </p:nvPicPr>
        <p:blipFill>
          <a:blip r:embed="rId24" cstate="print">
            <a:extLst>
              <a:ext uri="{28A0092B-C50C-407E-A947-70E740481C1C}">
                <a14:useLocalDpi xmlns:a14="http://schemas.microsoft.com/office/drawing/2010/main" val="0"/>
              </a:ext>
            </a:extLst>
          </a:blip>
          <a:stretch>
            <a:fillRect/>
          </a:stretch>
        </p:blipFill>
        <p:spPr>
          <a:xfrm>
            <a:off x="5914115" y="3725542"/>
            <a:ext cx="540000" cy="442800"/>
          </a:xfrm>
          <a:prstGeom prst="rect">
            <a:avLst/>
          </a:prstGeom>
        </p:spPr>
      </p:pic>
      <p:pic>
        <p:nvPicPr>
          <p:cNvPr id="120" name="图片 119"/>
          <p:cNvPicPr>
            <a:picLocks/>
          </p:cNvPicPr>
          <p:nvPr/>
        </p:nvPicPr>
        <p:blipFill>
          <a:blip r:embed="rId25" cstate="print">
            <a:extLst>
              <a:ext uri="{28A0092B-C50C-407E-A947-70E740481C1C}">
                <a14:useLocalDpi xmlns:a14="http://schemas.microsoft.com/office/drawing/2010/main" val="0"/>
              </a:ext>
            </a:extLst>
          </a:blip>
          <a:stretch>
            <a:fillRect/>
          </a:stretch>
        </p:blipFill>
        <p:spPr>
          <a:xfrm>
            <a:off x="4826003" y="3729302"/>
            <a:ext cx="540000" cy="442800"/>
          </a:xfrm>
          <a:prstGeom prst="rect">
            <a:avLst/>
          </a:prstGeom>
        </p:spPr>
      </p:pic>
      <p:pic>
        <p:nvPicPr>
          <p:cNvPr id="124" name="图片 123"/>
          <p:cNvPicPr>
            <a:picLocks/>
          </p:cNvPicPr>
          <p:nvPr/>
        </p:nvPicPr>
        <p:blipFill>
          <a:blip r:embed="rId26" cstate="print">
            <a:extLst>
              <a:ext uri="{28A0092B-C50C-407E-A947-70E740481C1C}">
                <a14:useLocalDpi xmlns:a14="http://schemas.microsoft.com/office/drawing/2010/main" val="0"/>
              </a:ext>
            </a:extLst>
          </a:blip>
          <a:stretch>
            <a:fillRect/>
          </a:stretch>
        </p:blipFill>
        <p:spPr>
          <a:xfrm>
            <a:off x="1589008" y="3725542"/>
            <a:ext cx="540000" cy="442800"/>
          </a:xfrm>
          <a:prstGeom prst="rect">
            <a:avLst/>
          </a:prstGeom>
        </p:spPr>
      </p:pic>
      <p:pic>
        <p:nvPicPr>
          <p:cNvPr id="125" name="图片 124"/>
          <p:cNvPicPr>
            <a:picLocks/>
          </p:cNvPicPr>
          <p:nvPr/>
        </p:nvPicPr>
        <p:blipFill>
          <a:blip r:embed="rId27" cstate="print">
            <a:extLst>
              <a:ext uri="{28A0092B-C50C-407E-A947-70E740481C1C}">
                <a14:useLocalDpi xmlns:a14="http://schemas.microsoft.com/office/drawing/2010/main" val="0"/>
              </a:ext>
            </a:extLst>
          </a:blip>
          <a:stretch>
            <a:fillRect/>
          </a:stretch>
        </p:blipFill>
        <p:spPr>
          <a:xfrm>
            <a:off x="2701712" y="3707702"/>
            <a:ext cx="540000" cy="442800"/>
          </a:xfrm>
          <a:prstGeom prst="rect">
            <a:avLst/>
          </a:prstGeom>
        </p:spPr>
      </p:pic>
      <p:pic>
        <p:nvPicPr>
          <p:cNvPr id="126" name="图片 125"/>
          <p:cNvPicPr>
            <a:picLocks/>
          </p:cNvPicPr>
          <p:nvPr/>
        </p:nvPicPr>
        <p:blipFill>
          <a:blip r:embed="rId28" cstate="print">
            <a:extLst>
              <a:ext uri="{28A0092B-C50C-407E-A947-70E740481C1C}">
                <a14:useLocalDpi xmlns:a14="http://schemas.microsoft.com/office/drawing/2010/main" val="0"/>
              </a:ext>
            </a:extLst>
          </a:blip>
          <a:stretch>
            <a:fillRect/>
          </a:stretch>
        </p:blipFill>
        <p:spPr>
          <a:xfrm>
            <a:off x="2701712" y="466383"/>
            <a:ext cx="540000" cy="442800"/>
          </a:xfrm>
          <a:prstGeom prst="rect">
            <a:avLst/>
          </a:prstGeom>
        </p:spPr>
      </p:pic>
      <p:sp>
        <p:nvSpPr>
          <p:cNvPr id="127" name="TextBox 4"/>
          <p:cNvSpPr txBox="1"/>
          <p:nvPr/>
        </p:nvSpPr>
        <p:spPr>
          <a:xfrm>
            <a:off x="4740021" y="929437"/>
            <a:ext cx="776716"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NIP</a:t>
            </a:r>
            <a:r>
              <a:rPr lang="zh-CN" altLang="en-US" sz="1000" dirty="0">
                <a:latin typeface="微软雅黑" pitchFamily="34" charset="-122"/>
                <a:ea typeface="微软雅黑" pitchFamily="34" charset="-122"/>
              </a:rPr>
              <a:t>产品</a:t>
            </a:r>
          </a:p>
        </p:txBody>
      </p:sp>
      <p:sp>
        <p:nvSpPr>
          <p:cNvPr id="128" name="TextBox 81"/>
          <p:cNvSpPr txBox="1"/>
          <p:nvPr/>
        </p:nvSpPr>
        <p:spPr>
          <a:xfrm>
            <a:off x="1491395" y="929437"/>
            <a:ext cx="864145"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虚拟</a:t>
            </a:r>
            <a:r>
              <a:rPr lang="zh-CN" altLang="en-US" sz="1000" dirty="0" smtClean="0">
                <a:latin typeface="微软雅黑" pitchFamily="34" charset="-122"/>
                <a:ea typeface="微软雅黑" pitchFamily="34" charset="-122"/>
              </a:rPr>
              <a:t>防火墙</a:t>
            </a:r>
            <a:endParaRPr lang="zh-CN" altLang="en-US" sz="1000" dirty="0">
              <a:latin typeface="微软雅黑" pitchFamily="34" charset="-122"/>
              <a:ea typeface="微软雅黑" pitchFamily="34" charset="-122"/>
            </a:endParaRPr>
          </a:p>
        </p:txBody>
      </p:sp>
      <p:sp>
        <p:nvSpPr>
          <p:cNvPr id="129" name="TextBox 84"/>
          <p:cNvSpPr txBox="1"/>
          <p:nvPr/>
        </p:nvSpPr>
        <p:spPr>
          <a:xfrm>
            <a:off x="2630271" y="929437"/>
            <a:ext cx="668222" cy="246221"/>
          </a:xfrm>
          <a:prstGeom prst="rect">
            <a:avLst/>
          </a:prstGeom>
          <a:noFill/>
        </p:spPr>
        <p:txBody>
          <a:bodyPr wrap="square" rtlCol="0">
            <a:spAutoFit/>
          </a:bodyPr>
          <a:lstStyle/>
          <a:p>
            <a:pPr algn="ctr"/>
            <a:r>
              <a:rPr lang="en-US" altLang="zh-CN" sz="1000" dirty="0" smtClean="0">
                <a:latin typeface="微软雅黑" pitchFamily="34" charset="-122"/>
                <a:ea typeface="微软雅黑" pitchFamily="34" charset="-122"/>
              </a:rPr>
              <a:t>CIS</a:t>
            </a:r>
            <a:r>
              <a:rPr lang="zh-CN" altLang="en-US" sz="1000" dirty="0" smtClean="0">
                <a:latin typeface="微软雅黑" pitchFamily="34" charset="-122"/>
                <a:ea typeface="微软雅黑" pitchFamily="34" charset="-122"/>
              </a:rPr>
              <a:t>产品</a:t>
            </a:r>
            <a:endParaRPr lang="zh-CN" altLang="en-US" sz="1000" dirty="0">
              <a:latin typeface="微软雅黑" pitchFamily="34" charset="-122"/>
              <a:ea typeface="微软雅黑" pitchFamily="34" charset="-122"/>
            </a:endParaRPr>
          </a:p>
        </p:txBody>
      </p:sp>
      <p:sp>
        <p:nvSpPr>
          <p:cNvPr id="130" name="TextBox 87"/>
          <p:cNvSpPr txBox="1"/>
          <p:nvPr/>
        </p:nvSpPr>
        <p:spPr>
          <a:xfrm>
            <a:off x="3606563" y="929437"/>
            <a:ext cx="981072" cy="400110"/>
          </a:xfrm>
          <a:prstGeom prst="rect">
            <a:avLst/>
          </a:prstGeom>
          <a:noFill/>
        </p:spPr>
        <p:txBody>
          <a:bodyPr wrap="square" rtlCol="0">
            <a:spAutoFit/>
          </a:bodyPr>
          <a:lstStyle/>
          <a:p>
            <a:pPr algn="ctr"/>
            <a:r>
              <a:rPr lang="en-US" altLang="zh-CN" sz="1000" dirty="0" err="1" smtClean="0">
                <a:latin typeface="微软雅黑" pitchFamily="34" charset="-122"/>
                <a:ea typeface="微软雅黑" pitchFamily="34" charset="-122"/>
              </a:rPr>
              <a:t>FireHunter</a:t>
            </a:r>
            <a:endParaRPr lang="en-US" altLang="zh-CN" sz="1000" dirty="0" smtClean="0">
              <a:latin typeface="微软雅黑" pitchFamily="34" charset="-122"/>
              <a:ea typeface="微软雅黑" pitchFamily="34" charset="-122"/>
            </a:endParaRPr>
          </a:p>
          <a:p>
            <a:pPr algn="ctr"/>
            <a:r>
              <a:rPr lang="zh-CN" altLang="en-US" sz="1000" dirty="0" smtClean="0">
                <a:latin typeface="微软雅黑" pitchFamily="34" charset="-122"/>
                <a:ea typeface="微软雅黑" pitchFamily="34" charset="-122"/>
              </a:rPr>
              <a:t>沙</a:t>
            </a:r>
            <a:r>
              <a:rPr lang="zh-CN" altLang="en-US" sz="1000" dirty="0">
                <a:latin typeface="微软雅黑" pitchFamily="34" charset="-122"/>
                <a:ea typeface="微软雅黑" pitchFamily="34" charset="-122"/>
              </a:rPr>
              <a:t>箱产品</a:t>
            </a:r>
          </a:p>
        </p:txBody>
      </p:sp>
      <p:sp>
        <p:nvSpPr>
          <p:cNvPr id="131" name="TextBox 96"/>
          <p:cNvSpPr txBox="1"/>
          <p:nvPr/>
        </p:nvSpPr>
        <p:spPr>
          <a:xfrm>
            <a:off x="6875248" y="929437"/>
            <a:ext cx="838579"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SVN</a:t>
            </a:r>
            <a:r>
              <a:rPr lang="zh-CN" altLang="en-US" sz="1000" dirty="0">
                <a:latin typeface="微软雅黑" pitchFamily="34" charset="-122"/>
                <a:ea typeface="微软雅黑" pitchFamily="34" charset="-122"/>
              </a:rPr>
              <a:t>产品</a:t>
            </a:r>
          </a:p>
        </p:txBody>
      </p:sp>
      <p:sp>
        <p:nvSpPr>
          <p:cNvPr id="132" name="TextBox 99"/>
          <p:cNvSpPr txBox="1"/>
          <p:nvPr/>
        </p:nvSpPr>
        <p:spPr>
          <a:xfrm>
            <a:off x="435438" y="2009211"/>
            <a:ext cx="684272"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ATIC</a:t>
            </a:r>
            <a:endParaRPr lang="zh-CN" altLang="en-US" sz="1000" dirty="0">
              <a:latin typeface="微软雅黑" pitchFamily="34" charset="-122"/>
              <a:ea typeface="微软雅黑" pitchFamily="34" charset="-122"/>
            </a:endParaRPr>
          </a:p>
        </p:txBody>
      </p:sp>
      <p:sp>
        <p:nvSpPr>
          <p:cNvPr id="133" name="TextBox 102"/>
          <p:cNvSpPr txBox="1"/>
          <p:nvPr/>
        </p:nvSpPr>
        <p:spPr>
          <a:xfrm>
            <a:off x="504495" y="4212377"/>
            <a:ext cx="729961" cy="246221"/>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vSwitch</a:t>
            </a:r>
            <a:endParaRPr lang="zh-CN" altLang="en-US" sz="1000" dirty="0">
              <a:latin typeface="微软雅黑" pitchFamily="34" charset="-122"/>
              <a:ea typeface="微软雅黑" pitchFamily="34" charset="-122"/>
            </a:endParaRPr>
          </a:p>
        </p:txBody>
      </p:sp>
      <p:sp>
        <p:nvSpPr>
          <p:cNvPr id="134" name="TextBox 105"/>
          <p:cNvSpPr txBox="1"/>
          <p:nvPr/>
        </p:nvSpPr>
        <p:spPr>
          <a:xfrm>
            <a:off x="2544302" y="2009211"/>
            <a:ext cx="868491" cy="400110"/>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AnyOffice</a:t>
            </a:r>
            <a:r>
              <a:rPr lang="zh-CN" altLang="en-US" sz="1000" dirty="0">
                <a:latin typeface="微软雅黑" pitchFamily="34" charset="-122"/>
                <a:ea typeface="微软雅黑" pitchFamily="34" charset="-122"/>
              </a:rPr>
              <a:t>客户端</a:t>
            </a:r>
          </a:p>
        </p:txBody>
      </p:sp>
      <p:sp>
        <p:nvSpPr>
          <p:cNvPr id="135" name="TextBox 108"/>
          <p:cNvSpPr txBox="1"/>
          <p:nvPr/>
        </p:nvSpPr>
        <p:spPr>
          <a:xfrm>
            <a:off x="3699408" y="2009211"/>
            <a:ext cx="72996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短信猫</a:t>
            </a:r>
          </a:p>
        </p:txBody>
      </p:sp>
      <p:sp>
        <p:nvSpPr>
          <p:cNvPr id="136" name="TextBox 111"/>
          <p:cNvSpPr txBox="1"/>
          <p:nvPr/>
        </p:nvSpPr>
        <p:spPr>
          <a:xfrm>
            <a:off x="4716158" y="2009211"/>
            <a:ext cx="82556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流量探针</a:t>
            </a:r>
          </a:p>
        </p:txBody>
      </p:sp>
      <p:sp>
        <p:nvSpPr>
          <p:cNvPr id="137" name="TextBox 114"/>
          <p:cNvSpPr txBox="1"/>
          <p:nvPr/>
        </p:nvSpPr>
        <p:spPr>
          <a:xfrm>
            <a:off x="5836628" y="2009211"/>
            <a:ext cx="72996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采集器</a:t>
            </a:r>
          </a:p>
        </p:txBody>
      </p:sp>
      <p:sp>
        <p:nvSpPr>
          <p:cNvPr id="138" name="TextBox 117"/>
          <p:cNvSpPr txBox="1"/>
          <p:nvPr/>
        </p:nvSpPr>
        <p:spPr>
          <a:xfrm>
            <a:off x="6890678" y="2009211"/>
            <a:ext cx="78866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分析器</a:t>
            </a:r>
          </a:p>
        </p:txBody>
      </p:sp>
      <p:sp>
        <p:nvSpPr>
          <p:cNvPr id="139" name="TextBox 120"/>
          <p:cNvSpPr txBox="1"/>
          <p:nvPr/>
        </p:nvSpPr>
        <p:spPr>
          <a:xfrm>
            <a:off x="5850333" y="929437"/>
            <a:ext cx="694786"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ASG</a:t>
            </a:r>
            <a:r>
              <a:rPr lang="zh-CN" altLang="en-US" sz="1000" dirty="0">
                <a:latin typeface="微软雅黑" pitchFamily="34" charset="-122"/>
                <a:ea typeface="微软雅黑" pitchFamily="34" charset="-122"/>
              </a:rPr>
              <a:t>产品</a:t>
            </a:r>
          </a:p>
        </p:txBody>
      </p:sp>
      <p:sp>
        <p:nvSpPr>
          <p:cNvPr id="140" name="TextBox 123"/>
          <p:cNvSpPr txBox="1"/>
          <p:nvPr/>
        </p:nvSpPr>
        <p:spPr>
          <a:xfrm>
            <a:off x="1451123" y="3118972"/>
            <a:ext cx="79011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APT</a:t>
            </a:r>
            <a:r>
              <a:rPr lang="zh-CN" altLang="en-US" sz="1000" dirty="0">
                <a:latin typeface="微软雅黑" pitchFamily="34" charset="-122"/>
                <a:ea typeface="微软雅黑" pitchFamily="34" charset="-122"/>
              </a:rPr>
              <a:t>攻击</a:t>
            </a:r>
          </a:p>
        </p:txBody>
      </p:sp>
      <p:sp>
        <p:nvSpPr>
          <p:cNvPr id="141" name="TextBox 126"/>
          <p:cNvSpPr txBox="1"/>
          <p:nvPr/>
        </p:nvSpPr>
        <p:spPr>
          <a:xfrm>
            <a:off x="2587412" y="3118972"/>
            <a:ext cx="84323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通用交换机</a:t>
            </a:r>
          </a:p>
        </p:txBody>
      </p:sp>
      <p:sp>
        <p:nvSpPr>
          <p:cNvPr id="142" name="TextBox 129"/>
          <p:cNvSpPr txBox="1"/>
          <p:nvPr/>
        </p:nvSpPr>
        <p:spPr>
          <a:xfrm>
            <a:off x="3648571" y="3118972"/>
            <a:ext cx="84175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核心交换机</a:t>
            </a:r>
          </a:p>
        </p:txBody>
      </p:sp>
      <p:sp>
        <p:nvSpPr>
          <p:cNvPr id="143" name="TextBox 132"/>
          <p:cNvSpPr txBox="1"/>
          <p:nvPr/>
        </p:nvSpPr>
        <p:spPr>
          <a:xfrm>
            <a:off x="4650349" y="3118972"/>
            <a:ext cx="90666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汇聚交换机</a:t>
            </a:r>
          </a:p>
        </p:txBody>
      </p:sp>
      <p:sp>
        <p:nvSpPr>
          <p:cNvPr id="144" name="TextBox 135"/>
          <p:cNvSpPr txBox="1"/>
          <p:nvPr/>
        </p:nvSpPr>
        <p:spPr>
          <a:xfrm>
            <a:off x="5758893" y="3118972"/>
            <a:ext cx="90675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接入交换机</a:t>
            </a:r>
          </a:p>
        </p:txBody>
      </p:sp>
      <p:sp>
        <p:nvSpPr>
          <p:cNvPr id="145" name="TextBox 138"/>
          <p:cNvSpPr txBox="1"/>
          <p:nvPr/>
        </p:nvSpPr>
        <p:spPr>
          <a:xfrm>
            <a:off x="6715228" y="3118972"/>
            <a:ext cx="1184510"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CE12800</a:t>
            </a:r>
            <a:r>
              <a:rPr lang="zh-CN" altLang="en-US" sz="1000" dirty="0">
                <a:latin typeface="微软雅黑" pitchFamily="34" charset="-122"/>
                <a:ea typeface="微软雅黑" pitchFamily="34" charset="-122"/>
              </a:rPr>
              <a:t>交换机</a:t>
            </a:r>
          </a:p>
        </p:txBody>
      </p:sp>
      <p:sp>
        <p:nvSpPr>
          <p:cNvPr id="146" name="TextBox 141"/>
          <p:cNvSpPr txBox="1"/>
          <p:nvPr/>
        </p:nvSpPr>
        <p:spPr>
          <a:xfrm>
            <a:off x="2513256" y="4212377"/>
            <a:ext cx="107465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堆叠</a:t>
            </a:r>
            <a:r>
              <a:rPr lang="en-US" altLang="zh-CN" sz="1000" dirty="0">
                <a:latin typeface="微软雅黑" pitchFamily="34" charset="-122"/>
                <a:ea typeface="微软雅黑" pitchFamily="34" charset="-122"/>
              </a:rPr>
              <a:t>CE</a:t>
            </a:r>
            <a:r>
              <a:rPr lang="zh-CN" altLang="en-US" sz="1000" dirty="0">
                <a:latin typeface="微软雅黑" pitchFamily="34" charset="-122"/>
                <a:ea typeface="微软雅黑" pitchFamily="34" charset="-122"/>
              </a:rPr>
              <a:t>交换机</a:t>
            </a:r>
          </a:p>
        </p:txBody>
      </p:sp>
      <p:sp>
        <p:nvSpPr>
          <p:cNvPr id="147" name="TextBox 144"/>
          <p:cNvSpPr txBox="1"/>
          <p:nvPr/>
        </p:nvSpPr>
        <p:spPr>
          <a:xfrm>
            <a:off x="3717240" y="4212377"/>
            <a:ext cx="622615"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AC</a:t>
            </a:r>
            <a:endParaRPr lang="zh-CN" altLang="en-US" sz="1000" dirty="0">
              <a:latin typeface="微软雅黑" pitchFamily="34" charset="-122"/>
              <a:ea typeface="微软雅黑" pitchFamily="34" charset="-122"/>
            </a:endParaRPr>
          </a:p>
        </p:txBody>
      </p:sp>
      <p:sp>
        <p:nvSpPr>
          <p:cNvPr id="148" name="TextBox 147"/>
          <p:cNvSpPr txBox="1"/>
          <p:nvPr/>
        </p:nvSpPr>
        <p:spPr>
          <a:xfrm>
            <a:off x="7904925" y="3118972"/>
            <a:ext cx="947614"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TOR</a:t>
            </a:r>
            <a:r>
              <a:rPr lang="zh-CN" altLang="en-US" sz="1000" dirty="0">
                <a:latin typeface="微软雅黑" pitchFamily="34" charset="-122"/>
                <a:ea typeface="微软雅黑" pitchFamily="34" charset="-122"/>
              </a:rPr>
              <a:t>交换机</a:t>
            </a:r>
          </a:p>
        </p:txBody>
      </p:sp>
      <p:sp>
        <p:nvSpPr>
          <p:cNvPr id="149" name="TextBox 150"/>
          <p:cNvSpPr txBox="1"/>
          <p:nvPr/>
        </p:nvSpPr>
        <p:spPr>
          <a:xfrm>
            <a:off x="442079" y="3118972"/>
            <a:ext cx="79980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终端探针</a:t>
            </a:r>
          </a:p>
        </p:txBody>
      </p:sp>
      <p:sp>
        <p:nvSpPr>
          <p:cNvPr id="150" name="TextBox 153"/>
          <p:cNvSpPr txBox="1"/>
          <p:nvPr/>
        </p:nvSpPr>
        <p:spPr>
          <a:xfrm>
            <a:off x="458775" y="929437"/>
            <a:ext cx="661192"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防火墙</a:t>
            </a:r>
            <a:endParaRPr lang="zh-CN" altLang="en-US" sz="1000" dirty="0">
              <a:latin typeface="微软雅黑" pitchFamily="34" charset="-122"/>
              <a:ea typeface="微软雅黑" pitchFamily="34" charset="-122"/>
            </a:endParaRPr>
          </a:p>
        </p:txBody>
      </p:sp>
      <p:sp>
        <p:nvSpPr>
          <p:cNvPr id="151" name="TextBox 156"/>
          <p:cNvSpPr txBox="1"/>
          <p:nvPr/>
        </p:nvSpPr>
        <p:spPr>
          <a:xfrm>
            <a:off x="5607060" y="4212377"/>
            <a:ext cx="1342379"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Agile </a:t>
            </a:r>
            <a:r>
              <a:rPr lang="en-US" altLang="zh-CN" sz="1000" dirty="0" smtClean="0">
                <a:latin typeface="微软雅黑" pitchFamily="34" charset="-122"/>
                <a:ea typeface="微软雅黑" pitchFamily="34" charset="-122"/>
              </a:rPr>
              <a:t>controller</a:t>
            </a:r>
            <a:endParaRPr lang="zh-CN" altLang="en-US" sz="1000" dirty="0">
              <a:latin typeface="微软雅黑" pitchFamily="34" charset="-122"/>
              <a:ea typeface="微软雅黑" pitchFamily="34" charset="-122"/>
            </a:endParaRPr>
          </a:p>
        </p:txBody>
      </p:sp>
      <p:sp>
        <p:nvSpPr>
          <p:cNvPr id="152" name="TextBox 159"/>
          <p:cNvSpPr txBox="1"/>
          <p:nvPr/>
        </p:nvSpPr>
        <p:spPr>
          <a:xfrm>
            <a:off x="1406363" y="2009211"/>
            <a:ext cx="949177" cy="400110"/>
          </a:xfrm>
          <a:prstGeom prst="rect">
            <a:avLst/>
          </a:prstGeom>
          <a:noFill/>
        </p:spPr>
        <p:txBody>
          <a:bodyPr wrap="square" rtlCol="0">
            <a:spAutoFit/>
          </a:bodyPr>
          <a:lstStyle/>
          <a:p>
            <a:pPr algn="ctr"/>
            <a:r>
              <a:rPr lang="en-US" altLang="zh-CN" sz="1000" dirty="0" smtClean="0">
                <a:latin typeface="微软雅黑" pitchFamily="34" charset="-122"/>
                <a:ea typeface="微软雅黑" pitchFamily="34" charset="-122"/>
              </a:rPr>
              <a:t>NFA</a:t>
            </a:r>
            <a:r>
              <a:rPr lang="zh-CN" altLang="en-US" sz="1000" dirty="0" smtClean="0">
                <a:latin typeface="微软雅黑" pitchFamily="34" charset="-122"/>
                <a:ea typeface="微软雅黑" pitchFamily="34" charset="-122"/>
              </a:rPr>
              <a:t>设备</a:t>
            </a:r>
            <a:r>
              <a:rPr lang="en-US" altLang="zh-CN" sz="1000" dirty="0" err="1" smtClean="0">
                <a:latin typeface="微软雅黑" pitchFamily="34" charset="-122"/>
                <a:ea typeface="微软雅黑" pitchFamily="34" charset="-122"/>
              </a:rPr>
              <a:t>Netflow</a:t>
            </a:r>
            <a:r>
              <a:rPr lang="zh-CN" altLang="en-US" sz="1000" dirty="0" smtClean="0">
                <a:latin typeface="微软雅黑" pitchFamily="34" charset="-122"/>
                <a:ea typeface="微软雅黑" pitchFamily="34" charset="-122"/>
              </a:rPr>
              <a:t>设备</a:t>
            </a:r>
          </a:p>
        </p:txBody>
      </p:sp>
      <p:sp>
        <p:nvSpPr>
          <p:cNvPr id="153" name="TextBox 81"/>
          <p:cNvSpPr txBox="1"/>
          <p:nvPr/>
        </p:nvSpPr>
        <p:spPr>
          <a:xfrm>
            <a:off x="7828500" y="929437"/>
            <a:ext cx="1184059" cy="553998"/>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Anti-</a:t>
            </a:r>
            <a:r>
              <a:rPr lang="en-US" altLang="zh-CN" sz="1000" dirty="0" err="1">
                <a:latin typeface="微软雅黑" pitchFamily="34" charset="-122"/>
                <a:ea typeface="微软雅黑" pitchFamily="34" charset="-122"/>
              </a:rPr>
              <a:t>DDoS</a:t>
            </a:r>
            <a:r>
              <a:rPr lang="zh-CN" altLang="en-US" sz="1000" dirty="0">
                <a:latin typeface="微软雅黑" pitchFamily="34" charset="-122"/>
                <a:ea typeface="微软雅黑" pitchFamily="34" charset="-122"/>
              </a:rPr>
              <a:t>产品</a:t>
            </a:r>
          </a:p>
          <a:p>
            <a:pPr algn="ctr"/>
            <a:r>
              <a:rPr lang="en-US" altLang="zh-CN" sz="1000" dirty="0">
                <a:latin typeface="微软雅黑" pitchFamily="34" charset="-122"/>
                <a:ea typeface="微软雅黑" pitchFamily="34" charset="-122"/>
              </a:rPr>
              <a:t>-</a:t>
            </a:r>
            <a:r>
              <a:rPr lang="zh-CN" altLang="en-US" sz="1000" dirty="0">
                <a:latin typeface="微软雅黑" pitchFamily="34" charset="-122"/>
                <a:ea typeface="微软雅黑" pitchFamily="34" charset="-122"/>
              </a:rPr>
              <a:t>清洗设备</a:t>
            </a:r>
            <a:r>
              <a:rPr lang="en-US" altLang="zh-CN" sz="1000" dirty="0">
                <a:latin typeface="微软雅黑" pitchFamily="34" charset="-122"/>
                <a:ea typeface="微软雅黑" pitchFamily="34" charset="-122"/>
              </a:rPr>
              <a:t>&amp;</a:t>
            </a:r>
            <a:r>
              <a:rPr lang="zh-CN" altLang="en-US" sz="1000" dirty="0">
                <a:latin typeface="微软雅黑" pitchFamily="34" charset="-122"/>
                <a:ea typeface="微软雅黑" pitchFamily="34" charset="-122"/>
              </a:rPr>
              <a:t>检测设备</a:t>
            </a:r>
          </a:p>
        </p:txBody>
      </p:sp>
      <p:sp>
        <p:nvSpPr>
          <p:cNvPr id="154" name="TextBox 58"/>
          <p:cNvSpPr txBox="1"/>
          <p:nvPr/>
        </p:nvSpPr>
        <p:spPr>
          <a:xfrm>
            <a:off x="8136321" y="2009211"/>
            <a:ext cx="515267" cy="246221"/>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elog</a:t>
            </a:r>
            <a:endParaRPr lang="zh-CN" altLang="en-US" sz="1000" dirty="0">
              <a:latin typeface="微软雅黑" pitchFamily="34" charset="-122"/>
              <a:ea typeface="微软雅黑" pitchFamily="34" charset="-122"/>
            </a:endParaRPr>
          </a:p>
        </p:txBody>
      </p:sp>
      <p:sp>
        <p:nvSpPr>
          <p:cNvPr id="155" name="TextBox 61"/>
          <p:cNvSpPr txBox="1"/>
          <p:nvPr/>
        </p:nvSpPr>
        <p:spPr>
          <a:xfrm>
            <a:off x="1385709" y="4212377"/>
            <a:ext cx="97024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堆叠交换机</a:t>
            </a:r>
          </a:p>
        </p:txBody>
      </p:sp>
      <p:pic>
        <p:nvPicPr>
          <p:cNvPr id="156" name="图片 15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511129" y="2590494"/>
            <a:ext cx="660302" cy="544629"/>
          </a:xfrm>
          <a:prstGeom prst="rect">
            <a:avLst/>
          </a:prstGeom>
        </p:spPr>
      </p:pic>
      <p:sp>
        <p:nvSpPr>
          <p:cNvPr id="157" name="TextBox 4"/>
          <p:cNvSpPr txBox="1"/>
          <p:nvPr/>
        </p:nvSpPr>
        <p:spPr>
          <a:xfrm>
            <a:off x="4613795" y="4212377"/>
            <a:ext cx="1011252"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通用</a:t>
            </a:r>
            <a:r>
              <a:rPr lang="zh-CN" altLang="en-US" sz="1000" dirty="0">
                <a:latin typeface="微软雅黑" pitchFamily="34" charset="-122"/>
                <a:ea typeface="微软雅黑" pitchFamily="34" charset="-122"/>
              </a:rPr>
              <a:t>路由器</a:t>
            </a:r>
          </a:p>
        </p:txBody>
      </p:sp>
      <p:pic>
        <p:nvPicPr>
          <p:cNvPr id="158" name="图片 157" descr="通用交换机.png"/>
          <p:cNvPicPr>
            <a:picLocks noChangeAspect="1"/>
          </p:cNvPicPr>
          <p:nvPr/>
        </p:nvPicPr>
        <p:blipFill>
          <a:blip r:embed="rId30" cstate="print"/>
          <a:stretch>
            <a:fillRect/>
          </a:stretch>
        </p:blipFill>
        <p:spPr>
          <a:xfrm>
            <a:off x="2701712" y="2589512"/>
            <a:ext cx="540000" cy="441818"/>
          </a:xfrm>
          <a:prstGeom prst="rect">
            <a:avLst/>
          </a:prstGeom>
        </p:spPr>
      </p:pic>
      <p:pic>
        <p:nvPicPr>
          <p:cNvPr id="62" name="图片 61" descr="VSwitch 1黄.png"/>
          <p:cNvPicPr>
            <a:picLocks noChangeAspect="1"/>
          </p:cNvPicPr>
          <p:nvPr/>
        </p:nvPicPr>
        <p:blipFill>
          <a:blip r:embed="rId31" cstate="print"/>
          <a:stretch>
            <a:fillRect/>
          </a:stretch>
        </p:blipFill>
        <p:spPr>
          <a:xfrm>
            <a:off x="510763" y="3707702"/>
            <a:ext cx="669600" cy="463569"/>
          </a:xfrm>
          <a:prstGeom prst="rect">
            <a:avLst/>
          </a:prstGeom>
        </p:spPr>
      </p:pic>
    </p:spTree>
    <p:extLst>
      <p:ext uri="{BB962C8B-B14F-4D97-AF65-F5344CB8AC3E}">
        <p14:creationId xmlns:p14="http://schemas.microsoft.com/office/powerpoint/2010/main" val="900323509"/>
      </p:ext>
    </p:extLst>
  </p:cSld>
  <p:clrMapOvr>
    <a:masterClrMapping/>
  </p:clrMapOvr>
  <p:transition advClick="0" advTm="8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84"/>
          <p:cNvSpPr txBox="1"/>
          <p:nvPr/>
        </p:nvSpPr>
        <p:spPr>
          <a:xfrm>
            <a:off x="2517798" y="929437"/>
            <a:ext cx="1010438" cy="400110"/>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操作系统自带</a:t>
            </a:r>
          </a:p>
          <a:p>
            <a:pPr algn="ctr"/>
            <a:r>
              <a:rPr lang="en-US" altLang="zh-CN" sz="1000" dirty="0">
                <a:latin typeface="微软雅黑" pitchFamily="34" charset="-122"/>
                <a:ea typeface="微软雅黑" pitchFamily="34" charset="-122"/>
              </a:rPr>
              <a:t>802.1X</a:t>
            </a:r>
            <a:r>
              <a:rPr lang="zh-CN" altLang="en-US" sz="1000" dirty="0">
                <a:latin typeface="微软雅黑" pitchFamily="34" charset="-122"/>
                <a:ea typeface="微软雅黑" pitchFamily="34" charset="-122"/>
              </a:rPr>
              <a:t>客户端</a:t>
            </a:r>
          </a:p>
        </p:txBody>
      </p:sp>
      <p:sp>
        <p:nvSpPr>
          <p:cNvPr id="66" name="TextBox 87"/>
          <p:cNvSpPr txBox="1"/>
          <p:nvPr/>
        </p:nvSpPr>
        <p:spPr>
          <a:xfrm>
            <a:off x="3616301" y="929437"/>
            <a:ext cx="844018"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Web</a:t>
            </a:r>
            <a:r>
              <a:rPr lang="zh-CN" altLang="en-US" sz="1000" dirty="0">
                <a:latin typeface="微软雅黑" pitchFamily="34" charset="-122"/>
                <a:ea typeface="微软雅黑" pitchFamily="34" charset="-122"/>
              </a:rPr>
              <a:t>浏览器客户端</a:t>
            </a:r>
          </a:p>
        </p:txBody>
      </p:sp>
      <p:sp>
        <p:nvSpPr>
          <p:cNvPr id="67" name="TextBox 99"/>
          <p:cNvSpPr txBox="1"/>
          <p:nvPr/>
        </p:nvSpPr>
        <p:spPr>
          <a:xfrm>
            <a:off x="380971" y="1969920"/>
            <a:ext cx="80711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AP</a:t>
            </a:r>
            <a:endParaRPr lang="zh-CN" altLang="en-US" sz="1000" dirty="0">
              <a:latin typeface="微软雅黑" pitchFamily="34" charset="-122"/>
              <a:ea typeface="微软雅黑" pitchFamily="34" charset="-122"/>
            </a:endParaRPr>
          </a:p>
        </p:txBody>
      </p:sp>
      <p:sp>
        <p:nvSpPr>
          <p:cNvPr id="68" name="TextBox 102"/>
          <p:cNvSpPr txBox="1"/>
          <p:nvPr/>
        </p:nvSpPr>
        <p:spPr>
          <a:xfrm>
            <a:off x="426175" y="4288577"/>
            <a:ext cx="72996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网络云</a:t>
            </a:r>
            <a:r>
              <a:rPr lang="en-US" altLang="zh-CN" sz="1000" dirty="0">
                <a:latin typeface="微软雅黑" pitchFamily="34" charset="-122"/>
                <a:ea typeface="微软雅黑" pitchFamily="34" charset="-122"/>
              </a:rPr>
              <a:t>2</a:t>
            </a:r>
            <a:endParaRPr lang="zh-CN" altLang="en-US" sz="1000" dirty="0">
              <a:latin typeface="微软雅黑" pitchFamily="34" charset="-122"/>
              <a:ea typeface="微软雅黑" pitchFamily="34" charset="-122"/>
            </a:endParaRPr>
          </a:p>
        </p:txBody>
      </p:sp>
      <p:sp>
        <p:nvSpPr>
          <p:cNvPr id="69" name="TextBox 105"/>
          <p:cNvSpPr txBox="1"/>
          <p:nvPr/>
        </p:nvSpPr>
        <p:spPr>
          <a:xfrm>
            <a:off x="2553074" y="1969920"/>
            <a:ext cx="86849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虚拟化平台</a:t>
            </a:r>
          </a:p>
        </p:txBody>
      </p:sp>
      <p:sp>
        <p:nvSpPr>
          <p:cNvPr id="70" name="TextBox 108"/>
          <p:cNvSpPr txBox="1"/>
          <p:nvPr/>
        </p:nvSpPr>
        <p:spPr>
          <a:xfrm>
            <a:off x="3622927" y="1969920"/>
            <a:ext cx="87879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负载均衡器</a:t>
            </a:r>
          </a:p>
        </p:txBody>
      </p:sp>
      <p:sp>
        <p:nvSpPr>
          <p:cNvPr id="71" name="TextBox 111"/>
          <p:cNvSpPr txBox="1"/>
          <p:nvPr/>
        </p:nvSpPr>
        <p:spPr>
          <a:xfrm>
            <a:off x="4580909" y="1969920"/>
            <a:ext cx="1078369"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虚拟负载均衡器</a:t>
            </a:r>
          </a:p>
        </p:txBody>
      </p:sp>
      <p:sp>
        <p:nvSpPr>
          <p:cNvPr id="72" name="TextBox 114"/>
          <p:cNvSpPr txBox="1"/>
          <p:nvPr/>
        </p:nvSpPr>
        <p:spPr>
          <a:xfrm>
            <a:off x="5788790" y="1969920"/>
            <a:ext cx="830671"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Microsoft Hyper-V</a:t>
            </a:r>
          </a:p>
        </p:txBody>
      </p:sp>
      <p:sp>
        <p:nvSpPr>
          <p:cNvPr id="73" name="TextBox 120"/>
          <p:cNvSpPr txBox="1"/>
          <p:nvPr/>
        </p:nvSpPr>
        <p:spPr>
          <a:xfrm>
            <a:off x="5709840" y="929437"/>
            <a:ext cx="1003512"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VPN</a:t>
            </a:r>
          </a:p>
          <a:p>
            <a:pPr algn="ctr"/>
            <a:r>
              <a:rPr lang="zh-CN" altLang="en-US" sz="1000" dirty="0">
                <a:latin typeface="微软雅黑" pitchFamily="34" charset="-122"/>
                <a:ea typeface="微软雅黑" pitchFamily="34" charset="-122"/>
              </a:rPr>
              <a:t>虚拟专用网络</a:t>
            </a:r>
          </a:p>
        </p:txBody>
      </p:sp>
      <p:sp>
        <p:nvSpPr>
          <p:cNvPr id="74" name="TextBox 123"/>
          <p:cNvSpPr txBox="1"/>
          <p:nvPr/>
        </p:nvSpPr>
        <p:spPr>
          <a:xfrm>
            <a:off x="1272803" y="3048903"/>
            <a:ext cx="1179767" cy="553998"/>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标准</a:t>
            </a:r>
            <a:r>
              <a:rPr lang="en-US" altLang="zh-CN" sz="1000" dirty="0" err="1">
                <a:latin typeface="微软雅黑" pitchFamily="34" charset="-122"/>
                <a:ea typeface="微软雅黑" pitchFamily="34" charset="-122"/>
              </a:rPr>
              <a:t>OpenStack</a:t>
            </a:r>
            <a:r>
              <a:rPr lang="en-US" altLang="zh-CN" sz="1000" dirty="0">
                <a:latin typeface="微软雅黑" pitchFamily="34" charset="-122"/>
                <a:ea typeface="微软雅黑" pitchFamily="34" charset="-122"/>
              </a:rPr>
              <a:t>(Kilo)</a:t>
            </a:r>
          </a:p>
          <a:p>
            <a:pPr algn="ctr"/>
            <a:r>
              <a:rPr lang="zh-CN" altLang="en-US" sz="1000" dirty="0">
                <a:latin typeface="微软雅黑" pitchFamily="34" charset="-122"/>
                <a:ea typeface="微软雅黑" pitchFamily="34" charset="-122"/>
              </a:rPr>
              <a:t>云管理平台</a:t>
            </a:r>
          </a:p>
        </p:txBody>
      </p:sp>
      <p:sp>
        <p:nvSpPr>
          <p:cNvPr id="75" name="TextBox 126"/>
          <p:cNvSpPr txBox="1"/>
          <p:nvPr/>
        </p:nvSpPr>
        <p:spPr>
          <a:xfrm>
            <a:off x="2599456" y="3048903"/>
            <a:ext cx="868491" cy="553998"/>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Microsoft System </a:t>
            </a:r>
          </a:p>
          <a:p>
            <a:pPr algn="ctr"/>
            <a:r>
              <a:rPr lang="en-US" altLang="zh-CN" sz="1000" dirty="0">
                <a:latin typeface="微软雅黑" pitchFamily="34" charset="-122"/>
                <a:ea typeface="微软雅黑" pitchFamily="34" charset="-122"/>
              </a:rPr>
              <a:t>Center</a:t>
            </a:r>
          </a:p>
        </p:txBody>
      </p:sp>
      <p:sp>
        <p:nvSpPr>
          <p:cNvPr id="76" name="TextBox 129"/>
          <p:cNvSpPr txBox="1"/>
          <p:nvPr/>
        </p:nvSpPr>
        <p:spPr>
          <a:xfrm>
            <a:off x="3756113" y="3048903"/>
            <a:ext cx="73667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Internet</a:t>
            </a:r>
            <a:endParaRPr lang="zh-CN" altLang="en-US" sz="1000" dirty="0">
              <a:latin typeface="微软雅黑" pitchFamily="34" charset="-122"/>
              <a:ea typeface="微软雅黑" pitchFamily="34" charset="-122"/>
            </a:endParaRPr>
          </a:p>
        </p:txBody>
      </p:sp>
      <p:sp>
        <p:nvSpPr>
          <p:cNvPr id="77" name="TextBox 135"/>
          <p:cNvSpPr txBox="1"/>
          <p:nvPr/>
        </p:nvSpPr>
        <p:spPr>
          <a:xfrm>
            <a:off x="5917098" y="3048903"/>
            <a:ext cx="73931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WAN</a:t>
            </a:r>
            <a:endParaRPr lang="zh-CN" altLang="en-US" sz="1000" dirty="0">
              <a:latin typeface="微软雅黑" pitchFamily="34" charset="-122"/>
              <a:ea typeface="微软雅黑" pitchFamily="34" charset="-122"/>
            </a:endParaRPr>
          </a:p>
        </p:txBody>
      </p:sp>
      <p:sp>
        <p:nvSpPr>
          <p:cNvPr id="78" name="TextBox 141"/>
          <p:cNvSpPr txBox="1"/>
          <p:nvPr/>
        </p:nvSpPr>
        <p:spPr>
          <a:xfrm>
            <a:off x="3708347" y="4288577"/>
            <a:ext cx="107465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信号连接</a:t>
            </a:r>
          </a:p>
        </p:txBody>
      </p:sp>
      <p:sp>
        <p:nvSpPr>
          <p:cNvPr id="79" name="TextBox 144"/>
          <p:cNvSpPr txBox="1"/>
          <p:nvPr/>
        </p:nvSpPr>
        <p:spPr>
          <a:xfrm>
            <a:off x="4967586" y="4288577"/>
            <a:ext cx="622615"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RNC</a:t>
            </a:r>
            <a:endParaRPr lang="zh-CN" altLang="en-US" sz="1000" dirty="0">
              <a:latin typeface="微软雅黑" pitchFamily="34" charset="-122"/>
              <a:ea typeface="微软雅黑" pitchFamily="34" charset="-122"/>
            </a:endParaRPr>
          </a:p>
        </p:txBody>
      </p:sp>
      <p:sp>
        <p:nvSpPr>
          <p:cNvPr id="80" name="TextBox 147"/>
          <p:cNvSpPr txBox="1"/>
          <p:nvPr/>
        </p:nvSpPr>
        <p:spPr>
          <a:xfrm>
            <a:off x="7950978" y="3048903"/>
            <a:ext cx="99329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网络云</a:t>
            </a:r>
            <a:r>
              <a:rPr lang="en-US" altLang="zh-CN" sz="1000" dirty="0">
                <a:latin typeface="微软雅黑" pitchFamily="34" charset="-122"/>
                <a:ea typeface="微软雅黑" pitchFamily="34" charset="-122"/>
              </a:rPr>
              <a:t>1</a:t>
            </a:r>
            <a:endParaRPr lang="zh-CN" altLang="en-US" sz="1000" dirty="0">
              <a:latin typeface="微软雅黑" pitchFamily="34" charset="-122"/>
              <a:ea typeface="微软雅黑" pitchFamily="34" charset="-122"/>
            </a:endParaRPr>
          </a:p>
        </p:txBody>
      </p:sp>
      <p:sp>
        <p:nvSpPr>
          <p:cNvPr id="81" name="TextBox 150"/>
          <p:cNvSpPr txBox="1"/>
          <p:nvPr/>
        </p:nvSpPr>
        <p:spPr>
          <a:xfrm>
            <a:off x="386617" y="3048903"/>
            <a:ext cx="790406"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VMware </a:t>
            </a:r>
            <a:r>
              <a:rPr lang="en-US" altLang="zh-CN" sz="1000" dirty="0" err="1">
                <a:latin typeface="微软雅黑" pitchFamily="34" charset="-122"/>
                <a:ea typeface="微软雅黑" pitchFamily="34" charset="-122"/>
              </a:rPr>
              <a:t>vCenter</a:t>
            </a:r>
            <a:endParaRPr lang="en-US" altLang="zh-CN" sz="1000" dirty="0">
              <a:latin typeface="微软雅黑" pitchFamily="34" charset="-122"/>
              <a:ea typeface="微软雅黑" pitchFamily="34" charset="-122"/>
            </a:endParaRPr>
          </a:p>
        </p:txBody>
      </p:sp>
      <p:sp>
        <p:nvSpPr>
          <p:cNvPr id="82" name="TextBox 159"/>
          <p:cNvSpPr txBox="1"/>
          <p:nvPr/>
        </p:nvSpPr>
        <p:spPr>
          <a:xfrm>
            <a:off x="1459937" y="1969920"/>
            <a:ext cx="79011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VM</a:t>
            </a:r>
            <a:endParaRPr lang="zh-CN" altLang="en-US" sz="1000" dirty="0">
              <a:latin typeface="微软雅黑" pitchFamily="34" charset="-122"/>
              <a:ea typeface="微软雅黑" pitchFamily="34" charset="-122"/>
            </a:endParaRPr>
          </a:p>
        </p:txBody>
      </p:sp>
      <p:sp>
        <p:nvSpPr>
          <p:cNvPr id="83" name="TextBox 4"/>
          <p:cNvSpPr txBox="1"/>
          <p:nvPr/>
        </p:nvSpPr>
        <p:spPr>
          <a:xfrm>
            <a:off x="5763755" y="4288577"/>
            <a:ext cx="1194104"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BSC/MSC/MCE</a:t>
            </a:r>
            <a:endParaRPr lang="zh-CN" altLang="en-US" sz="1000" dirty="0">
              <a:latin typeface="微软雅黑" pitchFamily="34" charset="-122"/>
              <a:ea typeface="微软雅黑" pitchFamily="34" charset="-122"/>
            </a:endParaRPr>
          </a:p>
        </p:txBody>
      </p:sp>
      <p:sp>
        <p:nvSpPr>
          <p:cNvPr id="84" name="TextBox 81"/>
          <p:cNvSpPr txBox="1"/>
          <p:nvPr/>
        </p:nvSpPr>
        <p:spPr>
          <a:xfrm>
            <a:off x="7901813" y="929437"/>
            <a:ext cx="945044"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通用网管</a:t>
            </a:r>
          </a:p>
        </p:txBody>
      </p:sp>
      <p:sp>
        <p:nvSpPr>
          <p:cNvPr id="85" name="TextBox 58"/>
          <p:cNvSpPr txBox="1"/>
          <p:nvPr/>
        </p:nvSpPr>
        <p:spPr>
          <a:xfrm>
            <a:off x="8098010" y="1969920"/>
            <a:ext cx="51526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KVM</a:t>
            </a:r>
            <a:endParaRPr lang="zh-CN" altLang="en-US" sz="1000" dirty="0">
              <a:latin typeface="微软雅黑" pitchFamily="34" charset="-122"/>
              <a:ea typeface="微软雅黑" pitchFamily="34" charset="-122"/>
            </a:endParaRPr>
          </a:p>
        </p:txBody>
      </p:sp>
      <p:sp>
        <p:nvSpPr>
          <p:cNvPr id="86" name="TextBox 61"/>
          <p:cNvSpPr txBox="1"/>
          <p:nvPr/>
        </p:nvSpPr>
        <p:spPr>
          <a:xfrm>
            <a:off x="1484048" y="4288577"/>
            <a:ext cx="72996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网络云</a:t>
            </a:r>
            <a:r>
              <a:rPr lang="en-US" altLang="zh-CN" sz="1000" dirty="0">
                <a:latin typeface="微软雅黑" pitchFamily="34" charset="-122"/>
                <a:ea typeface="微软雅黑" pitchFamily="34" charset="-122"/>
              </a:rPr>
              <a:t>3</a:t>
            </a:r>
            <a:endParaRPr lang="zh-CN" altLang="en-US" sz="1000" dirty="0">
              <a:latin typeface="微软雅黑" pitchFamily="34" charset="-122"/>
              <a:ea typeface="微软雅黑" pitchFamily="34" charset="-122"/>
            </a:endParaRPr>
          </a:p>
        </p:txBody>
      </p:sp>
      <p:pic>
        <p:nvPicPr>
          <p:cNvPr id="89" name="图片 88"/>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508942" y="460133"/>
            <a:ext cx="540000" cy="442800"/>
          </a:xfrm>
          <a:prstGeom prst="rect">
            <a:avLst/>
          </a:prstGeom>
        </p:spPr>
      </p:pic>
      <p:pic>
        <p:nvPicPr>
          <p:cNvPr id="91" name="图片 90"/>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591460" y="460133"/>
            <a:ext cx="550800" cy="442800"/>
          </a:xfrm>
          <a:prstGeom prst="rect">
            <a:avLst/>
          </a:prstGeom>
        </p:spPr>
      </p:pic>
      <p:pic>
        <p:nvPicPr>
          <p:cNvPr id="92" name="图片 91"/>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2701062" y="460133"/>
            <a:ext cx="540000" cy="442800"/>
          </a:xfrm>
          <a:prstGeom prst="rect">
            <a:avLst/>
          </a:prstGeom>
        </p:spPr>
      </p:pic>
      <p:pic>
        <p:nvPicPr>
          <p:cNvPr id="93" name="图片 92"/>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3773351" y="460133"/>
            <a:ext cx="540000" cy="442800"/>
          </a:xfrm>
          <a:prstGeom prst="rect">
            <a:avLst/>
          </a:prstGeom>
        </p:spPr>
      </p:pic>
      <p:pic>
        <p:nvPicPr>
          <p:cNvPr id="98" name="图片 97"/>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4845881" y="460133"/>
            <a:ext cx="540000" cy="442800"/>
          </a:xfrm>
          <a:prstGeom prst="rect">
            <a:avLst/>
          </a:prstGeom>
        </p:spPr>
      </p:pic>
      <p:pic>
        <p:nvPicPr>
          <p:cNvPr id="101" name="图片 100"/>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5920741" y="460133"/>
            <a:ext cx="540000" cy="442800"/>
          </a:xfrm>
          <a:prstGeom prst="rect">
            <a:avLst/>
          </a:prstGeom>
        </p:spPr>
      </p:pic>
      <p:pic>
        <p:nvPicPr>
          <p:cNvPr id="102" name="图片 101"/>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6991393" y="460133"/>
            <a:ext cx="540000" cy="442800"/>
          </a:xfrm>
          <a:prstGeom prst="rect">
            <a:avLst/>
          </a:prstGeom>
        </p:spPr>
      </p:pic>
      <p:pic>
        <p:nvPicPr>
          <p:cNvPr id="104" name="图片 103"/>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8080184" y="466383"/>
            <a:ext cx="540000" cy="442800"/>
          </a:xfrm>
          <a:prstGeom prst="rect">
            <a:avLst/>
          </a:prstGeom>
        </p:spPr>
      </p:pic>
      <p:pic>
        <p:nvPicPr>
          <p:cNvPr id="107" name="图片 106"/>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8076687" y="1518540"/>
            <a:ext cx="540000" cy="442800"/>
          </a:xfrm>
          <a:prstGeom prst="rect">
            <a:avLst/>
          </a:prstGeom>
        </p:spPr>
      </p:pic>
      <p:pic>
        <p:nvPicPr>
          <p:cNvPr id="109" name="图片 108"/>
          <p:cNvPicPr>
            <a:picLocks/>
          </p:cNvPicPr>
          <p:nvPr/>
        </p:nvPicPr>
        <p:blipFill>
          <a:blip r:embed="rId12" cstate="print">
            <a:extLst>
              <a:ext uri="{28A0092B-C50C-407E-A947-70E740481C1C}">
                <a14:useLocalDpi xmlns:a14="http://schemas.microsoft.com/office/drawing/2010/main" val="0"/>
              </a:ext>
            </a:extLst>
          </a:blip>
          <a:stretch>
            <a:fillRect/>
          </a:stretch>
        </p:blipFill>
        <p:spPr>
          <a:xfrm>
            <a:off x="6991393" y="1509939"/>
            <a:ext cx="540000" cy="442800"/>
          </a:xfrm>
          <a:prstGeom prst="rect">
            <a:avLst/>
          </a:prstGeom>
        </p:spPr>
      </p:pic>
      <p:pic>
        <p:nvPicPr>
          <p:cNvPr id="110" name="图片 109"/>
          <p:cNvPicPr>
            <a:picLocks/>
          </p:cNvPicPr>
          <p:nvPr/>
        </p:nvPicPr>
        <p:blipFill>
          <a:blip r:embed="rId13" cstate="print">
            <a:extLst>
              <a:ext uri="{28A0092B-C50C-407E-A947-70E740481C1C}">
                <a14:useLocalDpi xmlns:a14="http://schemas.microsoft.com/office/drawing/2010/main" val="0"/>
              </a:ext>
            </a:extLst>
          </a:blip>
          <a:stretch>
            <a:fillRect/>
          </a:stretch>
        </p:blipFill>
        <p:spPr>
          <a:xfrm>
            <a:off x="5914115" y="1509939"/>
            <a:ext cx="540000" cy="442800"/>
          </a:xfrm>
          <a:prstGeom prst="rect">
            <a:avLst/>
          </a:prstGeom>
        </p:spPr>
      </p:pic>
      <p:pic>
        <p:nvPicPr>
          <p:cNvPr id="112" name="图片 111"/>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4839255" y="1511914"/>
            <a:ext cx="540000" cy="442800"/>
          </a:xfrm>
          <a:prstGeom prst="rect">
            <a:avLst/>
          </a:prstGeom>
        </p:spPr>
      </p:pic>
      <p:pic>
        <p:nvPicPr>
          <p:cNvPr id="113" name="图片 112"/>
          <p:cNvPicPr>
            <a:picLocks/>
          </p:cNvPicPr>
          <p:nvPr/>
        </p:nvPicPr>
        <p:blipFill>
          <a:blip r:embed="rId15" cstate="print">
            <a:extLst>
              <a:ext uri="{28A0092B-C50C-407E-A947-70E740481C1C}">
                <a14:useLocalDpi xmlns:a14="http://schemas.microsoft.com/office/drawing/2010/main" val="0"/>
              </a:ext>
            </a:extLst>
          </a:blip>
          <a:stretch>
            <a:fillRect/>
          </a:stretch>
        </p:blipFill>
        <p:spPr>
          <a:xfrm>
            <a:off x="3779977" y="1518540"/>
            <a:ext cx="540000" cy="442800"/>
          </a:xfrm>
          <a:prstGeom prst="rect">
            <a:avLst/>
          </a:prstGeom>
        </p:spPr>
      </p:pic>
      <p:pic>
        <p:nvPicPr>
          <p:cNvPr id="116" name="图片 115"/>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2707688" y="1516565"/>
            <a:ext cx="540000" cy="442800"/>
          </a:xfrm>
          <a:prstGeom prst="rect">
            <a:avLst/>
          </a:prstGeom>
        </p:spPr>
      </p:pic>
      <p:pic>
        <p:nvPicPr>
          <p:cNvPr id="119" name="图片 118"/>
          <p:cNvPicPr>
            <a:picLocks/>
          </p:cNvPicPr>
          <p:nvPr/>
        </p:nvPicPr>
        <p:blipFill>
          <a:blip r:embed="rId17" cstate="print">
            <a:extLst>
              <a:ext uri="{28A0092B-C50C-407E-A947-70E740481C1C}">
                <a14:useLocalDpi xmlns:a14="http://schemas.microsoft.com/office/drawing/2010/main" val="0"/>
              </a:ext>
            </a:extLst>
          </a:blip>
          <a:stretch>
            <a:fillRect/>
          </a:stretch>
        </p:blipFill>
        <p:spPr>
          <a:xfrm>
            <a:off x="1593756" y="1516565"/>
            <a:ext cx="540000" cy="442800"/>
          </a:xfrm>
          <a:prstGeom prst="rect">
            <a:avLst/>
          </a:prstGeom>
        </p:spPr>
      </p:pic>
      <p:pic>
        <p:nvPicPr>
          <p:cNvPr id="121" name="图片 120"/>
          <p:cNvPicPr>
            <a:picLocks/>
          </p:cNvPicPr>
          <p:nvPr/>
        </p:nvPicPr>
        <p:blipFill>
          <a:blip r:embed="rId18" cstate="print">
            <a:extLst>
              <a:ext uri="{28A0092B-C50C-407E-A947-70E740481C1C}">
                <a14:useLocalDpi xmlns:a14="http://schemas.microsoft.com/office/drawing/2010/main" val="0"/>
              </a:ext>
            </a:extLst>
          </a:blip>
          <a:stretch>
            <a:fillRect/>
          </a:stretch>
        </p:blipFill>
        <p:spPr>
          <a:xfrm>
            <a:off x="511129" y="1513403"/>
            <a:ext cx="540000" cy="442800"/>
          </a:xfrm>
          <a:prstGeom prst="rect">
            <a:avLst/>
          </a:prstGeom>
        </p:spPr>
      </p:pic>
      <p:pic>
        <p:nvPicPr>
          <p:cNvPr id="122" name="图片 121"/>
          <p:cNvPicPr>
            <a:picLocks/>
          </p:cNvPicPr>
          <p:nvPr/>
        </p:nvPicPr>
        <p:blipFill>
          <a:blip r:embed="rId19" cstate="print">
            <a:extLst>
              <a:ext uri="{28A0092B-C50C-407E-A947-70E740481C1C}">
                <a14:useLocalDpi xmlns:a14="http://schemas.microsoft.com/office/drawing/2010/main" val="0"/>
              </a:ext>
            </a:extLst>
          </a:blip>
          <a:stretch>
            <a:fillRect/>
          </a:stretch>
        </p:blipFill>
        <p:spPr>
          <a:xfrm>
            <a:off x="511121" y="2589512"/>
            <a:ext cx="540000" cy="442800"/>
          </a:xfrm>
          <a:prstGeom prst="rect">
            <a:avLst/>
          </a:prstGeom>
        </p:spPr>
      </p:pic>
      <p:pic>
        <p:nvPicPr>
          <p:cNvPr id="125" name="图片 124"/>
          <p:cNvPicPr>
            <a:picLocks/>
          </p:cNvPicPr>
          <p:nvPr/>
        </p:nvPicPr>
        <p:blipFill>
          <a:blip r:embed="rId20" cstate="print">
            <a:extLst>
              <a:ext uri="{28A0092B-C50C-407E-A947-70E740481C1C}">
                <a14:useLocalDpi xmlns:a14="http://schemas.microsoft.com/office/drawing/2010/main" val="0"/>
              </a:ext>
            </a:extLst>
          </a:blip>
          <a:stretch>
            <a:fillRect/>
          </a:stretch>
        </p:blipFill>
        <p:spPr>
          <a:xfrm>
            <a:off x="1589008" y="2589512"/>
            <a:ext cx="540000" cy="442800"/>
          </a:xfrm>
          <a:prstGeom prst="rect">
            <a:avLst/>
          </a:prstGeom>
        </p:spPr>
      </p:pic>
      <p:pic>
        <p:nvPicPr>
          <p:cNvPr id="128" name="图片 127"/>
          <p:cNvPicPr>
            <a:picLocks/>
          </p:cNvPicPr>
          <p:nvPr/>
        </p:nvPicPr>
        <p:blipFill>
          <a:blip r:embed="rId21" cstate="print">
            <a:extLst>
              <a:ext uri="{28A0092B-C50C-407E-A947-70E740481C1C}">
                <a14:useLocalDpi xmlns:a14="http://schemas.microsoft.com/office/drawing/2010/main" val="0"/>
              </a:ext>
            </a:extLst>
          </a:blip>
          <a:stretch>
            <a:fillRect/>
          </a:stretch>
        </p:blipFill>
        <p:spPr>
          <a:xfrm>
            <a:off x="2701062" y="2589512"/>
            <a:ext cx="540000" cy="442800"/>
          </a:xfrm>
          <a:prstGeom prst="rect">
            <a:avLst/>
          </a:prstGeom>
        </p:spPr>
      </p:pic>
      <p:pic>
        <p:nvPicPr>
          <p:cNvPr id="131" name="图片 130"/>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3708347" y="2540748"/>
            <a:ext cx="810701" cy="408398"/>
          </a:xfrm>
          <a:prstGeom prst="rect">
            <a:avLst/>
          </a:prstGeom>
        </p:spPr>
      </p:pic>
      <p:pic>
        <p:nvPicPr>
          <p:cNvPr id="134" name="图片 133"/>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4787882" y="2540748"/>
            <a:ext cx="798510" cy="396207"/>
          </a:xfrm>
          <a:prstGeom prst="rect">
            <a:avLst/>
          </a:prstGeom>
        </p:spPr>
      </p:pic>
      <p:pic>
        <p:nvPicPr>
          <p:cNvPr id="137" name="图片 136"/>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5854481" y="2540748"/>
            <a:ext cx="798510" cy="408398"/>
          </a:xfrm>
          <a:prstGeom prst="rect">
            <a:avLst/>
          </a:prstGeom>
        </p:spPr>
      </p:pic>
      <p:pic>
        <p:nvPicPr>
          <p:cNvPr id="140" name="图片 139"/>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6925133" y="2540748"/>
            <a:ext cx="804605" cy="414494"/>
          </a:xfrm>
          <a:prstGeom prst="rect">
            <a:avLst/>
          </a:prstGeom>
        </p:spPr>
      </p:pic>
      <p:pic>
        <p:nvPicPr>
          <p:cNvPr id="143" name="图片 142"/>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8098010" y="2540748"/>
            <a:ext cx="621741" cy="457162"/>
          </a:xfrm>
          <a:prstGeom prst="rect">
            <a:avLst/>
          </a:prstGeom>
        </p:spPr>
      </p:pic>
      <p:pic>
        <p:nvPicPr>
          <p:cNvPr id="144" name="图片 14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508942" y="3841894"/>
            <a:ext cx="615645" cy="353539"/>
          </a:xfrm>
          <a:prstGeom prst="rect">
            <a:avLst/>
          </a:prstGeom>
        </p:spPr>
      </p:pic>
      <p:pic>
        <p:nvPicPr>
          <p:cNvPr id="145" name="图片 14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1593756" y="3835799"/>
            <a:ext cx="566881" cy="359634"/>
          </a:xfrm>
          <a:prstGeom prst="rect">
            <a:avLst/>
          </a:prstGeom>
        </p:spPr>
      </p:pic>
      <p:pic>
        <p:nvPicPr>
          <p:cNvPr id="146" name="图片 14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4095119" y="3774844"/>
            <a:ext cx="170674" cy="420589"/>
          </a:xfrm>
          <a:prstGeom prst="rect">
            <a:avLst/>
          </a:prstGeom>
        </p:spPr>
      </p:pic>
      <p:pic>
        <p:nvPicPr>
          <p:cNvPr id="149" name="图片 148"/>
          <p:cNvPicPr>
            <a:picLocks/>
          </p:cNvPicPr>
          <p:nvPr/>
        </p:nvPicPr>
        <p:blipFill>
          <a:blip r:embed="rId30" cstate="print">
            <a:extLst>
              <a:ext uri="{28A0092B-C50C-407E-A947-70E740481C1C}">
                <a14:useLocalDpi xmlns:a14="http://schemas.microsoft.com/office/drawing/2010/main" val="0"/>
              </a:ext>
            </a:extLst>
          </a:blip>
          <a:stretch>
            <a:fillRect/>
          </a:stretch>
        </p:blipFill>
        <p:spPr>
          <a:xfrm>
            <a:off x="4995997" y="3752633"/>
            <a:ext cx="540000" cy="442800"/>
          </a:xfrm>
          <a:prstGeom prst="rect">
            <a:avLst/>
          </a:prstGeom>
        </p:spPr>
      </p:pic>
      <p:pic>
        <p:nvPicPr>
          <p:cNvPr id="155" name="图片 154"/>
          <p:cNvPicPr>
            <a:picLocks/>
          </p:cNvPicPr>
          <p:nvPr/>
        </p:nvPicPr>
        <p:blipFill>
          <a:blip r:embed="rId31" cstate="print">
            <a:extLst>
              <a:ext uri="{28A0092B-C50C-407E-A947-70E740481C1C}">
                <a14:useLocalDpi xmlns:a14="http://schemas.microsoft.com/office/drawing/2010/main" val="0"/>
              </a:ext>
            </a:extLst>
          </a:blip>
          <a:stretch>
            <a:fillRect/>
          </a:stretch>
        </p:blipFill>
        <p:spPr>
          <a:xfrm>
            <a:off x="6055275" y="3752633"/>
            <a:ext cx="540000" cy="442800"/>
          </a:xfrm>
          <a:prstGeom prst="rect">
            <a:avLst/>
          </a:prstGeom>
        </p:spPr>
      </p:pic>
      <p:sp>
        <p:nvSpPr>
          <p:cNvPr id="161" name="TextBox 96"/>
          <p:cNvSpPr txBox="1"/>
          <p:nvPr/>
        </p:nvSpPr>
        <p:spPr>
          <a:xfrm>
            <a:off x="6813841" y="929437"/>
            <a:ext cx="951934"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虚拟网络节点</a:t>
            </a:r>
          </a:p>
        </p:txBody>
      </p:sp>
      <p:sp>
        <p:nvSpPr>
          <p:cNvPr id="163" name="TextBox 117"/>
          <p:cNvSpPr txBox="1"/>
          <p:nvPr/>
        </p:nvSpPr>
        <p:spPr>
          <a:xfrm>
            <a:off x="6885628" y="1969920"/>
            <a:ext cx="788667"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VMware ESX/</a:t>
            </a:r>
            <a:r>
              <a:rPr lang="en-US" altLang="zh-CN" sz="1000" dirty="0" err="1">
                <a:latin typeface="微软雅黑" pitchFamily="34" charset="-122"/>
                <a:ea typeface="微软雅黑" pitchFamily="34" charset="-122"/>
              </a:rPr>
              <a:t>ESXi</a:t>
            </a:r>
            <a:endParaRPr lang="en-US" altLang="zh-CN" sz="1000" dirty="0">
              <a:latin typeface="微软雅黑" pitchFamily="34" charset="-122"/>
              <a:ea typeface="微软雅黑" pitchFamily="34" charset="-122"/>
            </a:endParaRPr>
          </a:p>
        </p:txBody>
      </p:sp>
      <p:sp>
        <p:nvSpPr>
          <p:cNvPr id="164" name="TextBox 138"/>
          <p:cNvSpPr txBox="1"/>
          <p:nvPr/>
        </p:nvSpPr>
        <p:spPr>
          <a:xfrm>
            <a:off x="7078081" y="3048903"/>
            <a:ext cx="518304"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LAN</a:t>
            </a:r>
            <a:endParaRPr lang="zh-CN" altLang="en-US" sz="1000" dirty="0">
              <a:latin typeface="微软雅黑" pitchFamily="34" charset="-122"/>
              <a:ea typeface="微软雅黑" pitchFamily="34" charset="-122"/>
            </a:endParaRPr>
          </a:p>
        </p:txBody>
      </p:sp>
      <p:sp>
        <p:nvSpPr>
          <p:cNvPr id="165" name="TextBox 4"/>
          <p:cNvSpPr txBox="1"/>
          <p:nvPr/>
        </p:nvSpPr>
        <p:spPr>
          <a:xfrm>
            <a:off x="4702810" y="929437"/>
            <a:ext cx="869729" cy="246221"/>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eSight</a:t>
            </a:r>
            <a:r>
              <a:rPr lang="zh-CN" altLang="en-US" sz="1000" dirty="0">
                <a:latin typeface="微软雅黑" pitchFamily="34" charset="-122"/>
                <a:ea typeface="微软雅黑" pitchFamily="34" charset="-122"/>
              </a:rPr>
              <a:t>网管</a:t>
            </a:r>
          </a:p>
        </p:txBody>
      </p:sp>
      <p:sp>
        <p:nvSpPr>
          <p:cNvPr id="166" name="TextBox 132"/>
          <p:cNvSpPr txBox="1"/>
          <p:nvPr/>
        </p:nvSpPr>
        <p:spPr>
          <a:xfrm>
            <a:off x="5035609" y="3048903"/>
            <a:ext cx="299568"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IP</a:t>
            </a:r>
            <a:endParaRPr lang="zh-CN" altLang="en-US" sz="1000" dirty="0">
              <a:latin typeface="微软雅黑" pitchFamily="34" charset="-122"/>
              <a:ea typeface="微软雅黑" pitchFamily="34" charset="-122"/>
            </a:endParaRPr>
          </a:p>
        </p:txBody>
      </p:sp>
      <p:sp>
        <p:nvSpPr>
          <p:cNvPr id="167" name="TextBox 81"/>
          <p:cNvSpPr txBox="1"/>
          <p:nvPr/>
        </p:nvSpPr>
        <p:spPr>
          <a:xfrm>
            <a:off x="1372127" y="929437"/>
            <a:ext cx="1000932"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网络管理系统</a:t>
            </a:r>
            <a:endParaRPr lang="zh-CN" altLang="en-US" sz="1000" dirty="0">
              <a:latin typeface="微软雅黑" pitchFamily="34" charset="-122"/>
              <a:ea typeface="微软雅黑" pitchFamily="34" charset="-122"/>
            </a:endParaRPr>
          </a:p>
        </p:txBody>
      </p:sp>
      <p:sp>
        <p:nvSpPr>
          <p:cNvPr id="168" name="TextBox 153"/>
          <p:cNvSpPr txBox="1"/>
          <p:nvPr/>
        </p:nvSpPr>
        <p:spPr>
          <a:xfrm>
            <a:off x="458775" y="929437"/>
            <a:ext cx="721588"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上级网管</a:t>
            </a:r>
            <a:endParaRPr lang="zh-CN" altLang="en-US" sz="1000" dirty="0">
              <a:latin typeface="微软雅黑" pitchFamily="34" charset="-122"/>
              <a:ea typeface="微软雅黑" pitchFamily="34" charset="-122"/>
            </a:endParaRPr>
          </a:p>
        </p:txBody>
      </p:sp>
      <p:pic>
        <p:nvPicPr>
          <p:cNvPr id="62" name="图片 61"/>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2685007" y="3841894"/>
            <a:ext cx="655321" cy="411481"/>
          </a:xfrm>
          <a:prstGeom prst="rect">
            <a:avLst/>
          </a:prstGeom>
        </p:spPr>
      </p:pic>
      <p:sp>
        <p:nvSpPr>
          <p:cNvPr id="63" name="TextBox 70"/>
          <p:cNvSpPr txBox="1"/>
          <p:nvPr/>
        </p:nvSpPr>
        <p:spPr>
          <a:xfrm>
            <a:off x="2690303" y="4302736"/>
            <a:ext cx="644728" cy="246221"/>
          </a:xfrm>
          <a:prstGeom prst="rect">
            <a:avLst/>
          </a:prstGeom>
          <a:noFill/>
        </p:spPr>
        <p:txBody>
          <a:bodyPr wrap="none" rtlCol="0">
            <a:spAutoFit/>
          </a:bodyPr>
          <a:lstStyle/>
          <a:p>
            <a:pPr algn="ctr"/>
            <a:r>
              <a:rPr lang="zh-CN" altLang="en-US" sz="1000" dirty="0" smtClean="0">
                <a:latin typeface="微软雅黑" pitchFamily="34" charset="-122"/>
                <a:ea typeface="微软雅黑" pitchFamily="34" charset="-122"/>
              </a:rPr>
              <a:t>网络云</a:t>
            </a:r>
            <a:r>
              <a:rPr lang="en-US" altLang="zh-CN" sz="1000" dirty="0" smtClean="0">
                <a:latin typeface="微软雅黑" pitchFamily="34" charset="-122"/>
                <a:ea typeface="微软雅黑" pitchFamily="34" charset="-122"/>
              </a:rPr>
              <a:t>4</a:t>
            </a:r>
            <a:endParaRPr lang="zh-CN" altLang="en-US" sz="1000" dirty="0">
              <a:latin typeface="微软雅黑" pitchFamily="34" charset="-122"/>
              <a:ea typeface="微软雅黑" pitchFamily="34" charset="-122"/>
            </a:endParaRPr>
          </a:p>
        </p:txBody>
      </p:sp>
    </p:spTree>
  </p:cSld>
  <p:clrMapOvr>
    <a:masterClrMapping/>
  </p:clrMapOvr>
  <p:transition advClick="0" advTm="8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图片 62"/>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511129" y="460133"/>
            <a:ext cx="540000" cy="442800"/>
          </a:xfrm>
          <a:prstGeom prst="rect">
            <a:avLst/>
          </a:prstGeom>
        </p:spPr>
      </p:pic>
      <p:pic>
        <p:nvPicPr>
          <p:cNvPr id="64" name="图片 6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589008" y="453507"/>
            <a:ext cx="540000" cy="442800"/>
          </a:xfrm>
          <a:prstGeom prst="rect">
            <a:avLst/>
          </a:prstGeom>
        </p:spPr>
      </p:pic>
      <p:pic>
        <p:nvPicPr>
          <p:cNvPr id="65" name="图片 64"/>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2701062" y="453507"/>
            <a:ext cx="540000" cy="442800"/>
          </a:xfrm>
          <a:prstGeom prst="rect">
            <a:avLst/>
          </a:prstGeom>
        </p:spPr>
      </p:pic>
      <p:pic>
        <p:nvPicPr>
          <p:cNvPr id="66" name="图片 65"/>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3773351" y="453131"/>
            <a:ext cx="540000" cy="442800"/>
          </a:xfrm>
          <a:prstGeom prst="rect">
            <a:avLst/>
          </a:prstGeom>
        </p:spPr>
      </p:pic>
      <p:pic>
        <p:nvPicPr>
          <p:cNvPr id="67" name="图片 66"/>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4845881" y="453131"/>
            <a:ext cx="540000" cy="442800"/>
          </a:xfrm>
          <a:prstGeom prst="rect">
            <a:avLst/>
          </a:prstGeom>
        </p:spPr>
      </p:pic>
      <p:pic>
        <p:nvPicPr>
          <p:cNvPr id="68" name="图片 67"/>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5920741" y="453131"/>
            <a:ext cx="540000" cy="442800"/>
          </a:xfrm>
          <a:prstGeom prst="rect">
            <a:avLst/>
          </a:prstGeom>
        </p:spPr>
      </p:pic>
      <p:pic>
        <p:nvPicPr>
          <p:cNvPr id="69" name="图片 68"/>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6991393" y="453131"/>
            <a:ext cx="540000" cy="442800"/>
          </a:xfrm>
          <a:prstGeom prst="rect">
            <a:avLst/>
          </a:prstGeom>
        </p:spPr>
      </p:pic>
      <p:pic>
        <p:nvPicPr>
          <p:cNvPr id="70" name="图片 69"/>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8073277" y="459757"/>
            <a:ext cx="540000" cy="442800"/>
          </a:xfrm>
          <a:prstGeom prst="rect">
            <a:avLst/>
          </a:prstGeom>
        </p:spPr>
      </p:pic>
      <p:pic>
        <p:nvPicPr>
          <p:cNvPr id="71" name="图片 70"/>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8080184" y="1516565"/>
            <a:ext cx="540000" cy="442800"/>
          </a:xfrm>
          <a:prstGeom prst="rect">
            <a:avLst/>
          </a:prstGeom>
        </p:spPr>
      </p:pic>
      <p:pic>
        <p:nvPicPr>
          <p:cNvPr id="72" name="图片 71"/>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6991393" y="1505288"/>
            <a:ext cx="540000" cy="442800"/>
          </a:xfrm>
          <a:prstGeom prst="rect">
            <a:avLst/>
          </a:prstGeom>
        </p:spPr>
      </p:pic>
      <p:pic>
        <p:nvPicPr>
          <p:cNvPr id="73" name="图片 72"/>
          <p:cNvPicPr>
            <a:picLocks/>
          </p:cNvPicPr>
          <p:nvPr/>
        </p:nvPicPr>
        <p:blipFill>
          <a:blip r:embed="rId12" cstate="print">
            <a:extLst>
              <a:ext uri="{28A0092B-C50C-407E-A947-70E740481C1C}">
                <a14:useLocalDpi xmlns:a14="http://schemas.microsoft.com/office/drawing/2010/main" val="0"/>
              </a:ext>
            </a:extLst>
          </a:blip>
          <a:stretch>
            <a:fillRect/>
          </a:stretch>
        </p:blipFill>
        <p:spPr>
          <a:xfrm>
            <a:off x="5914115" y="1509939"/>
            <a:ext cx="540000" cy="442800"/>
          </a:xfrm>
          <a:prstGeom prst="rect">
            <a:avLst/>
          </a:prstGeom>
        </p:spPr>
      </p:pic>
      <p:pic>
        <p:nvPicPr>
          <p:cNvPr id="74" name="图片 73"/>
          <p:cNvPicPr>
            <a:picLocks/>
          </p:cNvPicPr>
          <p:nvPr/>
        </p:nvPicPr>
        <p:blipFill>
          <a:blip r:embed="rId13" cstate="print">
            <a:extLst>
              <a:ext uri="{28A0092B-C50C-407E-A947-70E740481C1C}">
                <a14:useLocalDpi xmlns:a14="http://schemas.microsoft.com/office/drawing/2010/main" val="0"/>
              </a:ext>
            </a:extLst>
          </a:blip>
          <a:stretch>
            <a:fillRect/>
          </a:stretch>
        </p:blipFill>
        <p:spPr>
          <a:xfrm>
            <a:off x="4839255" y="1505288"/>
            <a:ext cx="540000" cy="442800"/>
          </a:xfrm>
          <a:prstGeom prst="rect">
            <a:avLst/>
          </a:prstGeom>
        </p:spPr>
      </p:pic>
      <p:pic>
        <p:nvPicPr>
          <p:cNvPr id="75" name="图片 74"/>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3779977" y="1509939"/>
            <a:ext cx="540000" cy="442800"/>
          </a:xfrm>
          <a:prstGeom prst="rect">
            <a:avLst/>
          </a:prstGeom>
        </p:spPr>
      </p:pic>
      <p:pic>
        <p:nvPicPr>
          <p:cNvPr id="76" name="图片 75"/>
          <p:cNvPicPr>
            <a:picLocks/>
          </p:cNvPicPr>
          <p:nvPr/>
        </p:nvPicPr>
        <p:blipFill>
          <a:blip r:embed="rId15" cstate="print">
            <a:extLst>
              <a:ext uri="{28A0092B-C50C-407E-A947-70E740481C1C}">
                <a14:useLocalDpi xmlns:a14="http://schemas.microsoft.com/office/drawing/2010/main" val="0"/>
              </a:ext>
            </a:extLst>
          </a:blip>
          <a:stretch>
            <a:fillRect/>
          </a:stretch>
        </p:blipFill>
        <p:spPr>
          <a:xfrm>
            <a:off x="2707688" y="1516565"/>
            <a:ext cx="540000" cy="442800"/>
          </a:xfrm>
          <a:prstGeom prst="rect">
            <a:avLst/>
          </a:prstGeom>
        </p:spPr>
      </p:pic>
      <p:pic>
        <p:nvPicPr>
          <p:cNvPr id="77" name="图片 76"/>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1595634" y="1509939"/>
            <a:ext cx="540000" cy="442800"/>
          </a:xfrm>
          <a:prstGeom prst="rect">
            <a:avLst/>
          </a:prstGeom>
        </p:spPr>
      </p:pic>
      <p:pic>
        <p:nvPicPr>
          <p:cNvPr id="78" name="图片 77"/>
          <p:cNvPicPr>
            <a:picLocks/>
          </p:cNvPicPr>
          <p:nvPr/>
        </p:nvPicPr>
        <p:blipFill>
          <a:blip r:embed="rId17" cstate="print">
            <a:extLst>
              <a:ext uri="{28A0092B-C50C-407E-A947-70E740481C1C}">
                <a14:useLocalDpi xmlns:a14="http://schemas.microsoft.com/office/drawing/2010/main" val="0"/>
              </a:ext>
            </a:extLst>
          </a:blip>
          <a:stretch>
            <a:fillRect/>
          </a:stretch>
        </p:blipFill>
        <p:spPr>
          <a:xfrm>
            <a:off x="508942" y="1509939"/>
            <a:ext cx="540000" cy="442800"/>
          </a:xfrm>
          <a:prstGeom prst="rect">
            <a:avLst/>
          </a:prstGeom>
        </p:spPr>
      </p:pic>
      <p:pic>
        <p:nvPicPr>
          <p:cNvPr id="79" name="图片 78"/>
          <p:cNvPicPr>
            <a:picLocks/>
          </p:cNvPicPr>
          <p:nvPr/>
        </p:nvPicPr>
        <p:blipFill>
          <a:blip r:embed="rId18" cstate="print">
            <a:extLst>
              <a:ext uri="{28A0092B-C50C-407E-A947-70E740481C1C}">
                <a14:useLocalDpi xmlns:a14="http://schemas.microsoft.com/office/drawing/2010/main" val="0"/>
              </a:ext>
            </a:extLst>
          </a:blip>
          <a:stretch>
            <a:fillRect/>
          </a:stretch>
        </p:blipFill>
        <p:spPr>
          <a:xfrm>
            <a:off x="511129" y="2589512"/>
            <a:ext cx="540000" cy="442800"/>
          </a:xfrm>
          <a:prstGeom prst="rect">
            <a:avLst/>
          </a:prstGeom>
        </p:spPr>
      </p:pic>
      <p:pic>
        <p:nvPicPr>
          <p:cNvPr id="80" name="图片 79"/>
          <p:cNvPicPr>
            <a:picLocks/>
          </p:cNvPicPr>
          <p:nvPr/>
        </p:nvPicPr>
        <p:blipFill>
          <a:blip r:embed="rId19" cstate="print">
            <a:extLst>
              <a:ext uri="{28A0092B-C50C-407E-A947-70E740481C1C}">
                <a14:useLocalDpi xmlns:a14="http://schemas.microsoft.com/office/drawing/2010/main" val="0"/>
              </a:ext>
            </a:extLst>
          </a:blip>
          <a:stretch>
            <a:fillRect/>
          </a:stretch>
        </p:blipFill>
        <p:spPr>
          <a:xfrm>
            <a:off x="1587130" y="2589512"/>
            <a:ext cx="540000" cy="442800"/>
          </a:xfrm>
          <a:prstGeom prst="rect">
            <a:avLst/>
          </a:prstGeom>
        </p:spPr>
      </p:pic>
      <p:pic>
        <p:nvPicPr>
          <p:cNvPr id="81" name="图片 80"/>
          <p:cNvPicPr>
            <a:picLocks/>
          </p:cNvPicPr>
          <p:nvPr/>
        </p:nvPicPr>
        <p:blipFill>
          <a:blip r:embed="rId20" cstate="print">
            <a:extLst>
              <a:ext uri="{28A0092B-C50C-407E-A947-70E740481C1C}">
                <a14:useLocalDpi xmlns:a14="http://schemas.microsoft.com/office/drawing/2010/main" val="0"/>
              </a:ext>
            </a:extLst>
          </a:blip>
          <a:stretch>
            <a:fillRect/>
          </a:stretch>
        </p:blipFill>
        <p:spPr>
          <a:xfrm>
            <a:off x="2701062" y="2589512"/>
            <a:ext cx="540000" cy="442800"/>
          </a:xfrm>
          <a:prstGeom prst="rect">
            <a:avLst/>
          </a:prstGeom>
        </p:spPr>
      </p:pic>
      <p:pic>
        <p:nvPicPr>
          <p:cNvPr id="82" name="图片 81"/>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3708347" y="2540748"/>
            <a:ext cx="810701" cy="408398"/>
          </a:xfrm>
          <a:prstGeom prst="rect">
            <a:avLst/>
          </a:prstGeom>
        </p:spPr>
      </p:pic>
      <p:pic>
        <p:nvPicPr>
          <p:cNvPr id="83" name="图片 82"/>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4794508" y="2539687"/>
            <a:ext cx="798510" cy="396207"/>
          </a:xfrm>
          <a:prstGeom prst="rect">
            <a:avLst/>
          </a:prstGeom>
        </p:spPr>
      </p:pic>
      <p:pic>
        <p:nvPicPr>
          <p:cNvPr id="84" name="图片 83"/>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857905" y="2546844"/>
            <a:ext cx="798510" cy="408398"/>
          </a:xfrm>
          <a:prstGeom prst="rect">
            <a:avLst/>
          </a:prstGeom>
        </p:spPr>
      </p:pic>
      <p:pic>
        <p:nvPicPr>
          <p:cNvPr id="86" name="图片 85"/>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6925133" y="2546844"/>
            <a:ext cx="804605" cy="414494"/>
          </a:xfrm>
          <a:prstGeom prst="rect">
            <a:avLst/>
          </a:prstGeom>
        </p:spPr>
      </p:pic>
      <p:pic>
        <p:nvPicPr>
          <p:cNvPr id="89" name="图片 88"/>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8098010" y="2539687"/>
            <a:ext cx="621741" cy="457162"/>
          </a:xfrm>
          <a:prstGeom prst="rect">
            <a:avLst/>
          </a:prstGeom>
        </p:spPr>
      </p:pic>
      <p:pic>
        <p:nvPicPr>
          <p:cNvPr id="91" name="图片 90"/>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508942" y="3841894"/>
            <a:ext cx="615645" cy="353539"/>
          </a:xfrm>
          <a:prstGeom prst="rect">
            <a:avLst/>
          </a:prstGeom>
        </p:spPr>
      </p:pic>
      <p:pic>
        <p:nvPicPr>
          <p:cNvPr id="92" name="图片 91"/>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1595634" y="3835268"/>
            <a:ext cx="566881" cy="359634"/>
          </a:xfrm>
          <a:prstGeom prst="rect">
            <a:avLst/>
          </a:prstGeom>
        </p:spPr>
      </p:pic>
      <p:pic>
        <p:nvPicPr>
          <p:cNvPr id="98" name="图片 97"/>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4009699" y="3776627"/>
            <a:ext cx="170674" cy="420589"/>
          </a:xfrm>
          <a:prstGeom prst="rect">
            <a:avLst/>
          </a:prstGeom>
        </p:spPr>
      </p:pic>
      <p:pic>
        <p:nvPicPr>
          <p:cNvPr id="101" name="图片 100"/>
          <p:cNvPicPr>
            <a:picLocks/>
          </p:cNvPicPr>
          <p:nvPr/>
        </p:nvPicPr>
        <p:blipFill>
          <a:blip r:embed="rId29" cstate="print">
            <a:extLst>
              <a:ext uri="{28A0092B-C50C-407E-A947-70E740481C1C}">
                <a14:useLocalDpi xmlns:a14="http://schemas.microsoft.com/office/drawing/2010/main" val="0"/>
              </a:ext>
            </a:extLst>
          </a:blip>
          <a:stretch>
            <a:fillRect/>
          </a:stretch>
        </p:blipFill>
        <p:spPr>
          <a:xfrm>
            <a:off x="4910577" y="3754416"/>
            <a:ext cx="540000" cy="442800"/>
          </a:xfrm>
          <a:prstGeom prst="rect">
            <a:avLst/>
          </a:prstGeom>
        </p:spPr>
      </p:pic>
      <p:pic>
        <p:nvPicPr>
          <p:cNvPr id="104" name="图片 103"/>
          <p:cNvPicPr>
            <a:picLocks/>
          </p:cNvPicPr>
          <p:nvPr/>
        </p:nvPicPr>
        <p:blipFill>
          <a:blip r:embed="rId30" cstate="print">
            <a:extLst>
              <a:ext uri="{28A0092B-C50C-407E-A947-70E740481C1C}">
                <a14:useLocalDpi xmlns:a14="http://schemas.microsoft.com/office/drawing/2010/main" val="0"/>
              </a:ext>
            </a:extLst>
          </a:blip>
          <a:stretch>
            <a:fillRect/>
          </a:stretch>
        </p:blipFill>
        <p:spPr>
          <a:xfrm>
            <a:off x="5976481" y="3752102"/>
            <a:ext cx="540000" cy="442800"/>
          </a:xfrm>
          <a:prstGeom prst="rect">
            <a:avLst/>
          </a:prstGeom>
        </p:spPr>
      </p:pic>
      <p:sp>
        <p:nvSpPr>
          <p:cNvPr id="107" name="TextBox 84"/>
          <p:cNvSpPr txBox="1"/>
          <p:nvPr/>
        </p:nvSpPr>
        <p:spPr>
          <a:xfrm>
            <a:off x="2517798" y="929437"/>
            <a:ext cx="1010438" cy="400110"/>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操作系统自带</a:t>
            </a:r>
          </a:p>
          <a:p>
            <a:pPr algn="ctr"/>
            <a:r>
              <a:rPr lang="en-US" altLang="zh-CN" sz="1000" dirty="0">
                <a:latin typeface="微软雅黑" pitchFamily="34" charset="-122"/>
                <a:ea typeface="微软雅黑" pitchFamily="34" charset="-122"/>
              </a:rPr>
              <a:t>802.1X</a:t>
            </a:r>
            <a:r>
              <a:rPr lang="zh-CN" altLang="en-US" sz="1000" dirty="0">
                <a:latin typeface="微软雅黑" pitchFamily="34" charset="-122"/>
                <a:ea typeface="微软雅黑" pitchFamily="34" charset="-122"/>
              </a:rPr>
              <a:t>客户端</a:t>
            </a:r>
          </a:p>
        </p:txBody>
      </p:sp>
      <p:sp>
        <p:nvSpPr>
          <p:cNvPr id="110" name="TextBox 87"/>
          <p:cNvSpPr txBox="1"/>
          <p:nvPr/>
        </p:nvSpPr>
        <p:spPr>
          <a:xfrm>
            <a:off x="3616301" y="929437"/>
            <a:ext cx="844018"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Web</a:t>
            </a:r>
            <a:r>
              <a:rPr lang="zh-CN" altLang="en-US" sz="1000" dirty="0">
                <a:latin typeface="微软雅黑" pitchFamily="34" charset="-122"/>
                <a:ea typeface="微软雅黑" pitchFamily="34" charset="-122"/>
              </a:rPr>
              <a:t>浏览器客户端</a:t>
            </a:r>
          </a:p>
        </p:txBody>
      </p:sp>
      <p:sp>
        <p:nvSpPr>
          <p:cNvPr id="113" name="TextBox 99"/>
          <p:cNvSpPr txBox="1"/>
          <p:nvPr/>
        </p:nvSpPr>
        <p:spPr>
          <a:xfrm>
            <a:off x="380971" y="1969920"/>
            <a:ext cx="80711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AP</a:t>
            </a:r>
            <a:endParaRPr lang="zh-CN" altLang="en-US" sz="1000" dirty="0">
              <a:latin typeface="微软雅黑" pitchFamily="34" charset="-122"/>
              <a:ea typeface="微软雅黑" pitchFamily="34" charset="-122"/>
            </a:endParaRPr>
          </a:p>
        </p:txBody>
      </p:sp>
      <p:sp>
        <p:nvSpPr>
          <p:cNvPr id="116" name="TextBox 102"/>
          <p:cNvSpPr txBox="1"/>
          <p:nvPr/>
        </p:nvSpPr>
        <p:spPr>
          <a:xfrm>
            <a:off x="426175" y="4288577"/>
            <a:ext cx="72996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网络云</a:t>
            </a:r>
            <a:r>
              <a:rPr lang="en-US" altLang="zh-CN" sz="1000" dirty="0">
                <a:latin typeface="微软雅黑" pitchFamily="34" charset="-122"/>
                <a:ea typeface="微软雅黑" pitchFamily="34" charset="-122"/>
              </a:rPr>
              <a:t>2</a:t>
            </a:r>
            <a:endParaRPr lang="zh-CN" altLang="en-US" sz="1000" dirty="0">
              <a:latin typeface="微软雅黑" pitchFamily="34" charset="-122"/>
              <a:ea typeface="微软雅黑" pitchFamily="34" charset="-122"/>
            </a:endParaRPr>
          </a:p>
        </p:txBody>
      </p:sp>
      <p:sp>
        <p:nvSpPr>
          <p:cNvPr id="117" name="TextBox 105"/>
          <p:cNvSpPr txBox="1"/>
          <p:nvPr/>
        </p:nvSpPr>
        <p:spPr>
          <a:xfrm>
            <a:off x="2553074" y="1969920"/>
            <a:ext cx="86849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虚拟化平台</a:t>
            </a:r>
          </a:p>
        </p:txBody>
      </p:sp>
      <p:sp>
        <p:nvSpPr>
          <p:cNvPr id="119" name="TextBox 108"/>
          <p:cNvSpPr txBox="1"/>
          <p:nvPr/>
        </p:nvSpPr>
        <p:spPr>
          <a:xfrm>
            <a:off x="3622927" y="1969920"/>
            <a:ext cx="87879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负载均衡器</a:t>
            </a:r>
          </a:p>
        </p:txBody>
      </p:sp>
      <p:sp>
        <p:nvSpPr>
          <p:cNvPr id="121" name="TextBox 111"/>
          <p:cNvSpPr txBox="1"/>
          <p:nvPr/>
        </p:nvSpPr>
        <p:spPr>
          <a:xfrm>
            <a:off x="4580909" y="1969920"/>
            <a:ext cx="1078369"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虚拟负载均衡器</a:t>
            </a:r>
          </a:p>
        </p:txBody>
      </p:sp>
      <p:sp>
        <p:nvSpPr>
          <p:cNvPr id="122" name="TextBox 114"/>
          <p:cNvSpPr txBox="1"/>
          <p:nvPr/>
        </p:nvSpPr>
        <p:spPr>
          <a:xfrm>
            <a:off x="5788790" y="1969920"/>
            <a:ext cx="830671"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Microsoft Hyper-V</a:t>
            </a:r>
          </a:p>
        </p:txBody>
      </p:sp>
      <p:sp>
        <p:nvSpPr>
          <p:cNvPr id="125" name="TextBox 120"/>
          <p:cNvSpPr txBox="1"/>
          <p:nvPr/>
        </p:nvSpPr>
        <p:spPr>
          <a:xfrm>
            <a:off x="5709840" y="929437"/>
            <a:ext cx="1003512"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VPN</a:t>
            </a:r>
          </a:p>
          <a:p>
            <a:pPr algn="ctr"/>
            <a:r>
              <a:rPr lang="zh-CN" altLang="en-US" sz="1000" dirty="0">
                <a:latin typeface="微软雅黑" pitchFamily="34" charset="-122"/>
                <a:ea typeface="微软雅黑" pitchFamily="34" charset="-122"/>
              </a:rPr>
              <a:t>虚拟专用网络</a:t>
            </a:r>
          </a:p>
        </p:txBody>
      </p:sp>
      <p:sp>
        <p:nvSpPr>
          <p:cNvPr id="126" name="TextBox 123"/>
          <p:cNvSpPr txBox="1"/>
          <p:nvPr/>
        </p:nvSpPr>
        <p:spPr>
          <a:xfrm>
            <a:off x="1272803" y="3048903"/>
            <a:ext cx="1179767" cy="553998"/>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标准</a:t>
            </a:r>
            <a:r>
              <a:rPr lang="en-US" altLang="zh-CN" sz="1000" dirty="0" err="1">
                <a:latin typeface="微软雅黑" pitchFamily="34" charset="-122"/>
                <a:ea typeface="微软雅黑" pitchFamily="34" charset="-122"/>
              </a:rPr>
              <a:t>OpenStack</a:t>
            </a:r>
            <a:r>
              <a:rPr lang="en-US" altLang="zh-CN" sz="1000" dirty="0">
                <a:latin typeface="微软雅黑" pitchFamily="34" charset="-122"/>
                <a:ea typeface="微软雅黑" pitchFamily="34" charset="-122"/>
              </a:rPr>
              <a:t>(Kilo)</a:t>
            </a:r>
          </a:p>
          <a:p>
            <a:pPr algn="ctr"/>
            <a:r>
              <a:rPr lang="zh-CN" altLang="en-US" sz="1000" dirty="0">
                <a:latin typeface="微软雅黑" pitchFamily="34" charset="-122"/>
                <a:ea typeface="微软雅黑" pitchFamily="34" charset="-122"/>
              </a:rPr>
              <a:t>云管理平台</a:t>
            </a:r>
          </a:p>
        </p:txBody>
      </p:sp>
      <p:sp>
        <p:nvSpPr>
          <p:cNvPr id="127" name="TextBox 126"/>
          <p:cNvSpPr txBox="1"/>
          <p:nvPr/>
        </p:nvSpPr>
        <p:spPr>
          <a:xfrm>
            <a:off x="2599456" y="3048903"/>
            <a:ext cx="868491" cy="553998"/>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Microsoft System </a:t>
            </a:r>
          </a:p>
          <a:p>
            <a:pPr algn="ctr"/>
            <a:r>
              <a:rPr lang="en-US" altLang="zh-CN" sz="1000" dirty="0">
                <a:latin typeface="微软雅黑" pitchFamily="34" charset="-122"/>
                <a:ea typeface="微软雅黑" pitchFamily="34" charset="-122"/>
              </a:rPr>
              <a:t>Center</a:t>
            </a:r>
          </a:p>
        </p:txBody>
      </p:sp>
      <p:sp>
        <p:nvSpPr>
          <p:cNvPr id="128" name="TextBox 129"/>
          <p:cNvSpPr txBox="1"/>
          <p:nvPr/>
        </p:nvSpPr>
        <p:spPr>
          <a:xfrm>
            <a:off x="3756113" y="3048903"/>
            <a:ext cx="73667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Internet</a:t>
            </a:r>
            <a:endParaRPr lang="zh-CN" altLang="en-US" sz="1000" dirty="0">
              <a:latin typeface="微软雅黑" pitchFamily="34" charset="-122"/>
              <a:ea typeface="微软雅黑" pitchFamily="34" charset="-122"/>
            </a:endParaRPr>
          </a:p>
        </p:txBody>
      </p:sp>
      <p:sp>
        <p:nvSpPr>
          <p:cNvPr id="130" name="TextBox 135"/>
          <p:cNvSpPr txBox="1"/>
          <p:nvPr/>
        </p:nvSpPr>
        <p:spPr>
          <a:xfrm>
            <a:off x="5917098" y="3048903"/>
            <a:ext cx="73931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WAN</a:t>
            </a:r>
            <a:endParaRPr lang="zh-CN" altLang="en-US" sz="1000" dirty="0">
              <a:latin typeface="微软雅黑" pitchFamily="34" charset="-122"/>
              <a:ea typeface="微软雅黑" pitchFamily="34" charset="-122"/>
            </a:endParaRPr>
          </a:p>
        </p:txBody>
      </p:sp>
      <p:sp>
        <p:nvSpPr>
          <p:cNvPr id="131" name="TextBox 141"/>
          <p:cNvSpPr txBox="1"/>
          <p:nvPr/>
        </p:nvSpPr>
        <p:spPr>
          <a:xfrm>
            <a:off x="3622927" y="4288577"/>
            <a:ext cx="107465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信号连接</a:t>
            </a:r>
          </a:p>
        </p:txBody>
      </p:sp>
      <p:sp>
        <p:nvSpPr>
          <p:cNvPr id="132" name="TextBox 144"/>
          <p:cNvSpPr txBox="1"/>
          <p:nvPr/>
        </p:nvSpPr>
        <p:spPr>
          <a:xfrm>
            <a:off x="4882166" y="4288577"/>
            <a:ext cx="622615"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RNC</a:t>
            </a:r>
            <a:endParaRPr lang="zh-CN" altLang="en-US" sz="1000" dirty="0">
              <a:latin typeface="微软雅黑" pitchFamily="34" charset="-122"/>
              <a:ea typeface="微软雅黑" pitchFamily="34" charset="-122"/>
            </a:endParaRPr>
          </a:p>
        </p:txBody>
      </p:sp>
      <p:sp>
        <p:nvSpPr>
          <p:cNvPr id="133" name="TextBox 147"/>
          <p:cNvSpPr txBox="1"/>
          <p:nvPr/>
        </p:nvSpPr>
        <p:spPr>
          <a:xfrm>
            <a:off x="7950978" y="3048903"/>
            <a:ext cx="99329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网络云</a:t>
            </a:r>
            <a:r>
              <a:rPr lang="en-US" altLang="zh-CN" sz="1000" dirty="0">
                <a:latin typeface="微软雅黑" pitchFamily="34" charset="-122"/>
                <a:ea typeface="微软雅黑" pitchFamily="34" charset="-122"/>
              </a:rPr>
              <a:t>1</a:t>
            </a:r>
            <a:endParaRPr lang="zh-CN" altLang="en-US" sz="1000" dirty="0">
              <a:latin typeface="微软雅黑" pitchFamily="34" charset="-122"/>
              <a:ea typeface="微软雅黑" pitchFamily="34" charset="-122"/>
            </a:endParaRPr>
          </a:p>
        </p:txBody>
      </p:sp>
      <p:sp>
        <p:nvSpPr>
          <p:cNvPr id="134" name="TextBox 150"/>
          <p:cNvSpPr txBox="1"/>
          <p:nvPr/>
        </p:nvSpPr>
        <p:spPr>
          <a:xfrm>
            <a:off x="386617" y="3048903"/>
            <a:ext cx="790406"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VMware </a:t>
            </a:r>
            <a:r>
              <a:rPr lang="en-US" altLang="zh-CN" sz="1000" dirty="0" err="1">
                <a:latin typeface="微软雅黑" pitchFamily="34" charset="-122"/>
                <a:ea typeface="微软雅黑" pitchFamily="34" charset="-122"/>
              </a:rPr>
              <a:t>vCenter</a:t>
            </a:r>
            <a:endParaRPr lang="en-US" altLang="zh-CN" sz="1000" dirty="0">
              <a:latin typeface="微软雅黑" pitchFamily="34" charset="-122"/>
              <a:ea typeface="微软雅黑" pitchFamily="34" charset="-122"/>
            </a:endParaRPr>
          </a:p>
        </p:txBody>
      </p:sp>
      <p:sp>
        <p:nvSpPr>
          <p:cNvPr id="135" name="TextBox 159"/>
          <p:cNvSpPr txBox="1"/>
          <p:nvPr/>
        </p:nvSpPr>
        <p:spPr>
          <a:xfrm>
            <a:off x="1459937" y="1969920"/>
            <a:ext cx="79011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VM</a:t>
            </a:r>
            <a:endParaRPr lang="zh-CN" altLang="en-US" sz="1000" dirty="0">
              <a:latin typeface="微软雅黑" pitchFamily="34" charset="-122"/>
              <a:ea typeface="微软雅黑" pitchFamily="34" charset="-122"/>
            </a:endParaRPr>
          </a:p>
        </p:txBody>
      </p:sp>
      <p:sp>
        <p:nvSpPr>
          <p:cNvPr id="136" name="TextBox 4"/>
          <p:cNvSpPr txBox="1"/>
          <p:nvPr/>
        </p:nvSpPr>
        <p:spPr>
          <a:xfrm>
            <a:off x="5678335" y="4288577"/>
            <a:ext cx="1194104"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BSC/MSC/MCE</a:t>
            </a:r>
            <a:endParaRPr lang="zh-CN" altLang="en-US" sz="1000" dirty="0">
              <a:latin typeface="微软雅黑" pitchFamily="34" charset="-122"/>
              <a:ea typeface="微软雅黑" pitchFamily="34" charset="-122"/>
            </a:endParaRPr>
          </a:p>
        </p:txBody>
      </p:sp>
      <p:sp>
        <p:nvSpPr>
          <p:cNvPr id="137" name="TextBox 136"/>
          <p:cNvSpPr txBox="1"/>
          <p:nvPr/>
        </p:nvSpPr>
        <p:spPr>
          <a:xfrm>
            <a:off x="7901813" y="929437"/>
            <a:ext cx="945044"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通用网管</a:t>
            </a:r>
          </a:p>
        </p:txBody>
      </p:sp>
      <p:sp>
        <p:nvSpPr>
          <p:cNvPr id="138" name="TextBox 58"/>
          <p:cNvSpPr txBox="1"/>
          <p:nvPr/>
        </p:nvSpPr>
        <p:spPr>
          <a:xfrm>
            <a:off x="8098010" y="1969920"/>
            <a:ext cx="515267"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KVM</a:t>
            </a:r>
            <a:endParaRPr lang="zh-CN" altLang="en-US" sz="1000" dirty="0">
              <a:latin typeface="微软雅黑" pitchFamily="34" charset="-122"/>
              <a:ea typeface="微软雅黑" pitchFamily="34" charset="-122"/>
            </a:endParaRPr>
          </a:p>
        </p:txBody>
      </p:sp>
      <p:sp>
        <p:nvSpPr>
          <p:cNvPr id="139" name="TextBox 61"/>
          <p:cNvSpPr txBox="1"/>
          <p:nvPr/>
        </p:nvSpPr>
        <p:spPr>
          <a:xfrm>
            <a:off x="1484048" y="4288577"/>
            <a:ext cx="72996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网络云</a:t>
            </a:r>
            <a:r>
              <a:rPr lang="en-US" altLang="zh-CN" sz="1000" dirty="0">
                <a:latin typeface="微软雅黑" pitchFamily="34" charset="-122"/>
                <a:ea typeface="微软雅黑" pitchFamily="34" charset="-122"/>
              </a:rPr>
              <a:t>3</a:t>
            </a:r>
            <a:endParaRPr lang="zh-CN" altLang="en-US" sz="1000" dirty="0">
              <a:latin typeface="微软雅黑" pitchFamily="34" charset="-122"/>
              <a:ea typeface="微软雅黑" pitchFamily="34" charset="-122"/>
            </a:endParaRPr>
          </a:p>
        </p:txBody>
      </p:sp>
      <p:sp>
        <p:nvSpPr>
          <p:cNvPr id="140" name="TextBox 96"/>
          <p:cNvSpPr txBox="1"/>
          <p:nvPr/>
        </p:nvSpPr>
        <p:spPr>
          <a:xfrm>
            <a:off x="6813841" y="929437"/>
            <a:ext cx="951934"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虚拟网络节点</a:t>
            </a:r>
          </a:p>
        </p:txBody>
      </p:sp>
      <p:sp>
        <p:nvSpPr>
          <p:cNvPr id="141" name="TextBox 117"/>
          <p:cNvSpPr txBox="1"/>
          <p:nvPr/>
        </p:nvSpPr>
        <p:spPr>
          <a:xfrm>
            <a:off x="6885628" y="1969920"/>
            <a:ext cx="788667"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VMware ESX/</a:t>
            </a:r>
            <a:r>
              <a:rPr lang="en-US" altLang="zh-CN" sz="1000" dirty="0" err="1">
                <a:latin typeface="微软雅黑" pitchFamily="34" charset="-122"/>
                <a:ea typeface="微软雅黑" pitchFamily="34" charset="-122"/>
              </a:rPr>
              <a:t>ESXi</a:t>
            </a:r>
            <a:endParaRPr lang="en-US" altLang="zh-CN" sz="1000" dirty="0">
              <a:latin typeface="微软雅黑" pitchFamily="34" charset="-122"/>
              <a:ea typeface="微软雅黑" pitchFamily="34" charset="-122"/>
            </a:endParaRPr>
          </a:p>
        </p:txBody>
      </p:sp>
      <p:sp>
        <p:nvSpPr>
          <p:cNvPr id="142" name="TextBox 138"/>
          <p:cNvSpPr txBox="1"/>
          <p:nvPr/>
        </p:nvSpPr>
        <p:spPr>
          <a:xfrm>
            <a:off x="7078081" y="3048903"/>
            <a:ext cx="518304"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LAN</a:t>
            </a:r>
            <a:endParaRPr lang="zh-CN" altLang="en-US" sz="1000" dirty="0">
              <a:latin typeface="微软雅黑" pitchFamily="34" charset="-122"/>
              <a:ea typeface="微软雅黑" pitchFamily="34" charset="-122"/>
            </a:endParaRPr>
          </a:p>
        </p:txBody>
      </p:sp>
      <p:sp>
        <p:nvSpPr>
          <p:cNvPr id="143" name="TextBox 4"/>
          <p:cNvSpPr txBox="1"/>
          <p:nvPr/>
        </p:nvSpPr>
        <p:spPr>
          <a:xfrm>
            <a:off x="4702810" y="929437"/>
            <a:ext cx="869729" cy="246221"/>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eSight</a:t>
            </a:r>
            <a:r>
              <a:rPr lang="zh-CN" altLang="en-US" sz="1000" dirty="0">
                <a:latin typeface="微软雅黑" pitchFamily="34" charset="-122"/>
                <a:ea typeface="微软雅黑" pitchFamily="34" charset="-122"/>
              </a:rPr>
              <a:t>网管</a:t>
            </a:r>
          </a:p>
        </p:txBody>
      </p:sp>
      <p:sp>
        <p:nvSpPr>
          <p:cNvPr id="144" name="TextBox 132"/>
          <p:cNvSpPr txBox="1"/>
          <p:nvPr/>
        </p:nvSpPr>
        <p:spPr>
          <a:xfrm>
            <a:off x="5035609" y="3048903"/>
            <a:ext cx="299568"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IP</a:t>
            </a:r>
            <a:endParaRPr lang="zh-CN" altLang="en-US" sz="1000" dirty="0">
              <a:latin typeface="微软雅黑" pitchFamily="34" charset="-122"/>
              <a:ea typeface="微软雅黑" pitchFamily="34" charset="-122"/>
            </a:endParaRPr>
          </a:p>
        </p:txBody>
      </p:sp>
      <p:sp>
        <p:nvSpPr>
          <p:cNvPr id="145" name="TextBox 81"/>
          <p:cNvSpPr txBox="1"/>
          <p:nvPr/>
        </p:nvSpPr>
        <p:spPr>
          <a:xfrm>
            <a:off x="1372127" y="929437"/>
            <a:ext cx="1000932"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网络管理系统</a:t>
            </a:r>
            <a:endParaRPr lang="zh-CN" altLang="en-US" sz="1000" dirty="0">
              <a:latin typeface="微软雅黑" pitchFamily="34" charset="-122"/>
              <a:ea typeface="微软雅黑" pitchFamily="34" charset="-122"/>
            </a:endParaRPr>
          </a:p>
        </p:txBody>
      </p:sp>
      <p:sp>
        <p:nvSpPr>
          <p:cNvPr id="146" name="TextBox 153"/>
          <p:cNvSpPr txBox="1"/>
          <p:nvPr/>
        </p:nvSpPr>
        <p:spPr>
          <a:xfrm>
            <a:off x="458775" y="929437"/>
            <a:ext cx="721588"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上级网管</a:t>
            </a:r>
            <a:endParaRPr lang="zh-CN" altLang="en-US" sz="1000" dirty="0">
              <a:latin typeface="微软雅黑" pitchFamily="34" charset="-122"/>
              <a:ea typeface="微软雅黑" pitchFamily="34" charset="-122"/>
            </a:endParaRPr>
          </a:p>
        </p:txBody>
      </p:sp>
      <p:pic>
        <p:nvPicPr>
          <p:cNvPr id="60" name="图片 5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2692785" y="3835268"/>
            <a:ext cx="655321" cy="411481"/>
          </a:xfrm>
          <a:prstGeom prst="rect">
            <a:avLst/>
          </a:prstGeom>
        </p:spPr>
      </p:pic>
      <p:sp>
        <p:nvSpPr>
          <p:cNvPr id="61" name="TextBox 67"/>
          <p:cNvSpPr txBox="1"/>
          <p:nvPr/>
        </p:nvSpPr>
        <p:spPr>
          <a:xfrm>
            <a:off x="2698081" y="4308165"/>
            <a:ext cx="644728" cy="246221"/>
          </a:xfrm>
          <a:prstGeom prst="rect">
            <a:avLst/>
          </a:prstGeom>
          <a:noFill/>
        </p:spPr>
        <p:txBody>
          <a:bodyPr wrap="none" rtlCol="0">
            <a:spAutoFit/>
          </a:bodyPr>
          <a:lstStyle/>
          <a:p>
            <a:pPr algn="ctr"/>
            <a:r>
              <a:rPr lang="zh-CN" altLang="en-US" sz="1000" dirty="0" smtClean="0">
                <a:latin typeface="微软雅黑" pitchFamily="34" charset="-122"/>
                <a:ea typeface="微软雅黑" pitchFamily="34" charset="-122"/>
              </a:rPr>
              <a:t>网络云</a:t>
            </a:r>
            <a:r>
              <a:rPr lang="en-US" altLang="zh-CN" sz="1000" dirty="0" smtClean="0">
                <a:latin typeface="微软雅黑" pitchFamily="34" charset="-122"/>
                <a:ea typeface="微软雅黑" pitchFamily="34" charset="-122"/>
              </a:rPr>
              <a:t>4</a:t>
            </a:r>
            <a:endParaRPr lang="zh-CN" altLang="en-US" sz="1000" dirty="0">
              <a:latin typeface="微软雅黑" pitchFamily="34" charset="-122"/>
              <a:ea typeface="微软雅黑" pitchFamily="34" charset="-122"/>
            </a:endParaRPr>
          </a:p>
        </p:txBody>
      </p:sp>
    </p:spTree>
    <p:extLst>
      <p:ext uri="{BB962C8B-B14F-4D97-AF65-F5344CB8AC3E}">
        <p14:creationId xmlns:p14="http://schemas.microsoft.com/office/powerpoint/2010/main" val="246894976"/>
      </p:ext>
    </p:extLst>
  </p:cSld>
  <p:clrMapOvr>
    <a:masterClrMapping/>
  </p:clrMapOvr>
  <p:transition advClick="0" advTm="8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4"/>
          <p:cNvSpPr txBox="1"/>
          <p:nvPr/>
        </p:nvSpPr>
        <p:spPr>
          <a:xfrm>
            <a:off x="4688102" y="938247"/>
            <a:ext cx="864560"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认证服务器</a:t>
            </a:r>
          </a:p>
        </p:txBody>
      </p:sp>
      <p:sp>
        <p:nvSpPr>
          <p:cNvPr id="37" name="TextBox 81"/>
          <p:cNvSpPr txBox="1"/>
          <p:nvPr/>
        </p:nvSpPr>
        <p:spPr>
          <a:xfrm>
            <a:off x="1512266" y="938247"/>
            <a:ext cx="70465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裸金属机</a:t>
            </a:r>
          </a:p>
        </p:txBody>
      </p:sp>
      <p:sp>
        <p:nvSpPr>
          <p:cNvPr id="38" name="TextBox 84"/>
          <p:cNvSpPr txBox="1"/>
          <p:nvPr/>
        </p:nvSpPr>
        <p:spPr>
          <a:xfrm>
            <a:off x="2534527" y="938247"/>
            <a:ext cx="909498"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SOC</a:t>
            </a:r>
            <a:r>
              <a:rPr lang="zh-CN" altLang="en-US" sz="1000" dirty="0">
                <a:latin typeface="微软雅黑" pitchFamily="34" charset="-122"/>
                <a:ea typeface="微软雅黑" pitchFamily="34" charset="-122"/>
              </a:rPr>
              <a:t>服务器</a:t>
            </a:r>
          </a:p>
        </p:txBody>
      </p:sp>
      <p:sp>
        <p:nvSpPr>
          <p:cNvPr id="39" name="TextBox 87"/>
          <p:cNvSpPr txBox="1"/>
          <p:nvPr/>
        </p:nvSpPr>
        <p:spPr>
          <a:xfrm>
            <a:off x="3556666" y="938247"/>
            <a:ext cx="96895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Radius</a:t>
            </a:r>
            <a:r>
              <a:rPr lang="zh-CN" altLang="en-US" sz="1000" dirty="0">
                <a:latin typeface="微软雅黑" pitchFamily="34" charset="-122"/>
                <a:ea typeface="微软雅黑" pitchFamily="34" charset="-122"/>
              </a:rPr>
              <a:t>服务器</a:t>
            </a:r>
          </a:p>
        </p:txBody>
      </p:sp>
      <p:sp>
        <p:nvSpPr>
          <p:cNvPr id="40" name="TextBox 96"/>
          <p:cNvSpPr txBox="1"/>
          <p:nvPr/>
        </p:nvSpPr>
        <p:spPr>
          <a:xfrm>
            <a:off x="6786238" y="938247"/>
            <a:ext cx="1006042"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DHCP</a:t>
            </a:r>
            <a:r>
              <a:rPr lang="zh-CN" altLang="en-US" sz="1000" dirty="0">
                <a:latin typeface="微软雅黑" pitchFamily="34" charset="-122"/>
                <a:ea typeface="微软雅黑" pitchFamily="34" charset="-122"/>
              </a:rPr>
              <a:t>服务器</a:t>
            </a:r>
          </a:p>
        </p:txBody>
      </p:sp>
      <p:sp>
        <p:nvSpPr>
          <p:cNvPr id="41" name="TextBox 99"/>
          <p:cNvSpPr txBox="1"/>
          <p:nvPr/>
        </p:nvSpPr>
        <p:spPr>
          <a:xfrm>
            <a:off x="309163" y="1996424"/>
            <a:ext cx="93854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打印服务器</a:t>
            </a:r>
          </a:p>
        </p:txBody>
      </p:sp>
      <p:sp>
        <p:nvSpPr>
          <p:cNvPr id="42" name="TextBox 105"/>
          <p:cNvSpPr txBox="1"/>
          <p:nvPr/>
        </p:nvSpPr>
        <p:spPr>
          <a:xfrm>
            <a:off x="2546448" y="1996424"/>
            <a:ext cx="86849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Web</a:t>
            </a:r>
            <a:r>
              <a:rPr lang="zh-CN" altLang="en-US" sz="1000" dirty="0">
                <a:latin typeface="微软雅黑" pitchFamily="34" charset="-122"/>
                <a:ea typeface="微软雅黑" pitchFamily="34" charset="-122"/>
              </a:rPr>
              <a:t>服务器</a:t>
            </a:r>
          </a:p>
        </p:txBody>
      </p:sp>
      <p:sp>
        <p:nvSpPr>
          <p:cNvPr id="43" name="TextBox 108"/>
          <p:cNvSpPr txBox="1"/>
          <p:nvPr/>
        </p:nvSpPr>
        <p:spPr>
          <a:xfrm>
            <a:off x="3600444" y="1996424"/>
            <a:ext cx="91192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FTP</a:t>
            </a:r>
            <a:r>
              <a:rPr lang="zh-CN" altLang="en-US" sz="1000" dirty="0">
                <a:latin typeface="微软雅黑" pitchFamily="34" charset="-122"/>
                <a:ea typeface="微软雅黑" pitchFamily="34" charset="-122"/>
              </a:rPr>
              <a:t>服务器</a:t>
            </a:r>
          </a:p>
        </p:txBody>
      </p:sp>
      <p:sp>
        <p:nvSpPr>
          <p:cNvPr id="44" name="TextBox 111"/>
          <p:cNvSpPr txBox="1"/>
          <p:nvPr/>
        </p:nvSpPr>
        <p:spPr>
          <a:xfrm>
            <a:off x="4706804" y="1996424"/>
            <a:ext cx="82556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存储服务器</a:t>
            </a:r>
          </a:p>
        </p:txBody>
      </p:sp>
      <p:sp>
        <p:nvSpPr>
          <p:cNvPr id="45" name="TextBox 114"/>
          <p:cNvSpPr txBox="1"/>
          <p:nvPr/>
        </p:nvSpPr>
        <p:spPr>
          <a:xfrm>
            <a:off x="5782164" y="1996424"/>
            <a:ext cx="850550"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组播服务器</a:t>
            </a:r>
            <a:endParaRPr lang="en-US" altLang="zh-CN" sz="1000" dirty="0">
              <a:latin typeface="微软雅黑" pitchFamily="34" charset="-122"/>
              <a:ea typeface="微软雅黑" pitchFamily="34" charset="-122"/>
            </a:endParaRPr>
          </a:p>
        </p:txBody>
      </p:sp>
      <p:sp>
        <p:nvSpPr>
          <p:cNvPr id="46" name="TextBox 117"/>
          <p:cNvSpPr txBox="1"/>
          <p:nvPr/>
        </p:nvSpPr>
        <p:spPr>
          <a:xfrm>
            <a:off x="6879002" y="1996424"/>
            <a:ext cx="78866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存储阵列</a:t>
            </a:r>
            <a:endParaRPr lang="en-US" altLang="zh-CN" sz="1000" dirty="0">
              <a:latin typeface="微软雅黑" pitchFamily="34" charset="-122"/>
              <a:ea typeface="微软雅黑" pitchFamily="34" charset="-122"/>
            </a:endParaRPr>
          </a:p>
        </p:txBody>
      </p:sp>
      <p:sp>
        <p:nvSpPr>
          <p:cNvPr id="47" name="TextBox 120"/>
          <p:cNvSpPr txBox="1"/>
          <p:nvPr/>
        </p:nvSpPr>
        <p:spPr>
          <a:xfrm>
            <a:off x="5809230" y="938247"/>
            <a:ext cx="803606"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AD</a:t>
            </a:r>
            <a:r>
              <a:rPr lang="zh-CN" altLang="en-US" sz="1000" dirty="0">
                <a:latin typeface="微软雅黑" pitchFamily="34" charset="-122"/>
                <a:ea typeface="微软雅黑" pitchFamily="34" charset="-122"/>
              </a:rPr>
              <a:t>服务器</a:t>
            </a:r>
          </a:p>
        </p:txBody>
      </p:sp>
      <p:sp>
        <p:nvSpPr>
          <p:cNvPr id="48" name="TextBox 150"/>
          <p:cNvSpPr txBox="1"/>
          <p:nvPr/>
        </p:nvSpPr>
        <p:spPr>
          <a:xfrm>
            <a:off x="348919" y="3065442"/>
            <a:ext cx="870315"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Disk Array</a:t>
            </a:r>
            <a:r>
              <a:rPr lang="zh-CN" altLang="en-US" sz="1000" dirty="0">
                <a:latin typeface="微软雅黑" pitchFamily="34" charset="-122"/>
                <a:ea typeface="微软雅黑" pitchFamily="34" charset="-122"/>
              </a:rPr>
              <a:t>磁盘柜</a:t>
            </a:r>
            <a:endParaRPr lang="en-US" altLang="zh-CN" sz="1000" dirty="0">
              <a:latin typeface="微软雅黑" pitchFamily="34" charset="-122"/>
              <a:ea typeface="微软雅黑" pitchFamily="34" charset="-122"/>
            </a:endParaRPr>
          </a:p>
        </p:txBody>
      </p:sp>
      <p:sp>
        <p:nvSpPr>
          <p:cNvPr id="49" name="TextBox 153"/>
          <p:cNvSpPr txBox="1"/>
          <p:nvPr/>
        </p:nvSpPr>
        <p:spPr>
          <a:xfrm>
            <a:off x="322415" y="938247"/>
            <a:ext cx="89771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通用服务器</a:t>
            </a:r>
          </a:p>
        </p:txBody>
      </p:sp>
      <p:sp>
        <p:nvSpPr>
          <p:cNvPr id="50" name="TextBox 159"/>
          <p:cNvSpPr txBox="1"/>
          <p:nvPr/>
        </p:nvSpPr>
        <p:spPr>
          <a:xfrm>
            <a:off x="1393677" y="1996424"/>
            <a:ext cx="951958" cy="400110"/>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邮件服务器（</a:t>
            </a:r>
            <a:r>
              <a:rPr lang="en-US" altLang="zh-CN" sz="1000" dirty="0">
                <a:latin typeface="微软雅黑" pitchFamily="34" charset="-122"/>
                <a:ea typeface="微软雅黑" pitchFamily="34" charset="-122"/>
              </a:rPr>
              <a:t>SMC</a:t>
            </a:r>
            <a:r>
              <a:rPr lang="zh-CN" altLang="en-US" sz="1000" dirty="0">
                <a:latin typeface="微软雅黑" pitchFamily="34" charset="-122"/>
                <a:ea typeface="微软雅黑" pitchFamily="34" charset="-122"/>
              </a:rPr>
              <a:t>）</a:t>
            </a:r>
          </a:p>
        </p:txBody>
      </p:sp>
      <p:sp>
        <p:nvSpPr>
          <p:cNvPr id="51" name="TextBox 81"/>
          <p:cNvSpPr txBox="1"/>
          <p:nvPr/>
        </p:nvSpPr>
        <p:spPr>
          <a:xfrm>
            <a:off x="8064415" y="938247"/>
            <a:ext cx="55548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集群</a:t>
            </a:r>
          </a:p>
        </p:txBody>
      </p:sp>
      <p:sp>
        <p:nvSpPr>
          <p:cNvPr id="52" name="TextBox 58"/>
          <p:cNvSpPr txBox="1"/>
          <p:nvPr/>
        </p:nvSpPr>
        <p:spPr>
          <a:xfrm>
            <a:off x="8037912" y="1996424"/>
            <a:ext cx="63563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数据库</a:t>
            </a:r>
          </a:p>
        </p:txBody>
      </p:sp>
      <p:pic>
        <p:nvPicPr>
          <p:cNvPr id="53" name="图片 52"/>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511129" y="453131"/>
            <a:ext cx="540000" cy="442800"/>
          </a:xfrm>
          <a:prstGeom prst="rect">
            <a:avLst/>
          </a:prstGeom>
        </p:spPr>
      </p:pic>
      <p:pic>
        <p:nvPicPr>
          <p:cNvPr id="54" name="图片 5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587130" y="446505"/>
            <a:ext cx="540000" cy="442800"/>
          </a:xfrm>
          <a:prstGeom prst="rect">
            <a:avLst/>
          </a:prstGeom>
        </p:spPr>
      </p:pic>
      <p:pic>
        <p:nvPicPr>
          <p:cNvPr id="55" name="图片 54"/>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2701062" y="446505"/>
            <a:ext cx="540000" cy="442800"/>
          </a:xfrm>
          <a:prstGeom prst="rect">
            <a:avLst/>
          </a:prstGeom>
        </p:spPr>
      </p:pic>
      <p:pic>
        <p:nvPicPr>
          <p:cNvPr id="56" name="图片 55"/>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3766725" y="453507"/>
            <a:ext cx="540000" cy="442800"/>
          </a:xfrm>
          <a:prstGeom prst="rect">
            <a:avLst/>
          </a:prstGeom>
        </p:spPr>
      </p:pic>
      <p:pic>
        <p:nvPicPr>
          <p:cNvPr id="57" name="图片 56"/>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4839255" y="453507"/>
            <a:ext cx="540000" cy="442800"/>
          </a:xfrm>
          <a:prstGeom prst="rect">
            <a:avLst/>
          </a:prstGeom>
        </p:spPr>
      </p:pic>
      <p:pic>
        <p:nvPicPr>
          <p:cNvPr id="58" name="图片 57"/>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5917098" y="453131"/>
            <a:ext cx="540000" cy="442800"/>
          </a:xfrm>
          <a:prstGeom prst="rect">
            <a:avLst/>
          </a:prstGeom>
        </p:spPr>
      </p:pic>
      <p:pic>
        <p:nvPicPr>
          <p:cNvPr id="59" name="图片 58"/>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6991393" y="446505"/>
            <a:ext cx="540000" cy="442800"/>
          </a:xfrm>
          <a:prstGeom prst="rect">
            <a:avLst/>
          </a:prstGeom>
        </p:spPr>
      </p:pic>
      <p:pic>
        <p:nvPicPr>
          <p:cNvPr id="60" name="图片 59"/>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8073277" y="453131"/>
            <a:ext cx="540000" cy="442800"/>
          </a:xfrm>
          <a:prstGeom prst="rect">
            <a:avLst/>
          </a:prstGeom>
        </p:spPr>
      </p:pic>
      <p:pic>
        <p:nvPicPr>
          <p:cNvPr id="61" name="图片 60"/>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505232" y="1505288"/>
            <a:ext cx="540000" cy="442800"/>
          </a:xfrm>
          <a:prstGeom prst="rect">
            <a:avLst/>
          </a:prstGeom>
        </p:spPr>
      </p:pic>
      <p:pic>
        <p:nvPicPr>
          <p:cNvPr id="62" name="图片 61"/>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1593756" y="1520494"/>
            <a:ext cx="540000" cy="442800"/>
          </a:xfrm>
          <a:prstGeom prst="rect">
            <a:avLst/>
          </a:prstGeom>
        </p:spPr>
      </p:pic>
      <p:pic>
        <p:nvPicPr>
          <p:cNvPr id="63" name="图片 62"/>
          <p:cNvPicPr>
            <a:picLocks/>
          </p:cNvPicPr>
          <p:nvPr/>
        </p:nvPicPr>
        <p:blipFill>
          <a:blip r:embed="rId12" cstate="print">
            <a:extLst>
              <a:ext uri="{28A0092B-C50C-407E-A947-70E740481C1C}">
                <a14:useLocalDpi xmlns:a14="http://schemas.microsoft.com/office/drawing/2010/main" val="0"/>
              </a:ext>
            </a:extLst>
          </a:blip>
          <a:stretch>
            <a:fillRect/>
          </a:stretch>
        </p:blipFill>
        <p:spPr>
          <a:xfrm>
            <a:off x="2707688" y="1511914"/>
            <a:ext cx="540000" cy="442800"/>
          </a:xfrm>
          <a:prstGeom prst="rect">
            <a:avLst/>
          </a:prstGeom>
        </p:spPr>
      </p:pic>
      <p:pic>
        <p:nvPicPr>
          <p:cNvPr id="64" name="图片 63"/>
          <p:cNvPicPr>
            <a:picLocks/>
          </p:cNvPicPr>
          <p:nvPr/>
        </p:nvPicPr>
        <p:blipFill>
          <a:blip r:embed="rId13" cstate="print">
            <a:extLst>
              <a:ext uri="{28A0092B-C50C-407E-A947-70E740481C1C}">
                <a14:useLocalDpi xmlns:a14="http://schemas.microsoft.com/office/drawing/2010/main" val="0"/>
              </a:ext>
            </a:extLst>
          </a:blip>
          <a:stretch>
            <a:fillRect/>
          </a:stretch>
        </p:blipFill>
        <p:spPr>
          <a:xfrm>
            <a:off x="3773351" y="1503313"/>
            <a:ext cx="540000" cy="442800"/>
          </a:xfrm>
          <a:prstGeom prst="rect">
            <a:avLst/>
          </a:prstGeom>
        </p:spPr>
      </p:pic>
      <p:pic>
        <p:nvPicPr>
          <p:cNvPr id="65" name="图片 64"/>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5914115" y="1509939"/>
            <a:ext cx="540000" cy="442800"/>
          </a:xfrm>
          <a:prstGeom prst="rect">
            <a:avLst/>
          </a:prstGeom>
        </p:spPr>
      </p:pic>
      <p:pic>
        <p:nvPicPr>
          <p:cNvPr id="66" name="图片 65"/>
          <p:cNvPicPr>
            <a:picLocks/>
          </p:cNvPicPr>
          <p:nvPr/>
        </p:nvPicPr>
        <p:blipFill>
          <a:blip r:embed="rId15" cstate="print">
            <a:extLst>
              <a:ext uri="{28A0092B-C50C-407E-A947-70E740481C1C}">
                <a14:useLocalDpi xmlns:a14="http://schemas.microsoft.com/office/drawing/2010/main" val="0"/>
              </a:ext>
            </a:extLst>
          </a:blip>
          <a:stretch>
            <a:fillRect/>
          </a:stretch>
        </p:blipFill>
        <p:spPr>
          <a:xfrm>
            <a:off x="6984767" y="1503313"/>
            <a:ext cx="540000" cy="442800"/>
          </a:xfrm>
          <a:prstGeom prst="rect">
            <a:avLst/>
          </a:prstGeom>
        </p:spPr>
      </p:pic>
      <p:pic>
        <p:nvPicPr>
          <p:cNvPr id="67" name="图片 66"/>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079903" y="1516565"/>
            <a:ext cx="540000" cy="442800"/>
          </a:xfrm>
          <a:prstGeom prst="rect">
            <a:avLst/>
          </a:prstGeom>
        </p:spPr>
      </p:pic>
      <p:pic>
        <p:nvPicPr>
          <p:cNvPr id="68" name="图片 67"/>
          <p:cNvPicPr>
            <a:picLocks/>
          </p:cNvPicPr>
          <p:nvPr/>
        </p:nvPicPr>
        <p:blipFill>
          <a:blip r:embed="rId17" cstate="print">
            <a:extLst>
              <a:ext uri="{28A0092B-C50C-407E-A947-70E740481C1C}">
                <a14:useLocalDpi xmlns:a14="http://schemas.microsoft.com/office/drawing/2010/main" val="0"/>
              </a:ext>
            </a:extLst>
          </a:blip>
          <a:stretch>
            <a:fillRect/>
          </a:stretch>
        </p:blipFill>
        <p:spPr>
          <a:xfrm>
            <a:off x="511858" y="2589512"/>
            <a:ext cx="540000" cy="442800"/>
          </a:xfrm>
          <a:prstGeom prst="rect">
            <a:avLst/>
          </a:prstGeom>
        </p:spPr>
      </p:pic>
      <p:pic>
        <p:nvPicPr>
          <p:cNvPr id="69" name="图片 68"/>
          <p:cNvPicPr>
            <a:picLocks/>
          </p:cNvPicPr>
          <p:nvPr/>
        </p:nvPicPr>
        <p:blipFill>
          <a:blip r:embed="rId18" cstate="print">
            <a:extLst>
              <a:ext uri="{28A0092B-C50C-407E-A947-70E740481C1C}">
                <a14:useLocalDpi xmlns:a14="http://schemas.microsoft.com/office/drawing/2010/main" val="0"/>
              </a:ext>
            </a:extLst>
          </a:blip>
          <a:stretch>
            <a:fillRect/>
          </a:stretch>
        </p:blipFill>
        <p:spPr>
          <a:xfrm>
            <a:off x="4839255" y="1513868"/>
            <a:ext cx="540000" cy="442800"/>
          </a:xfrm>
          <a:prstGeom prst="rect">
            <a:avLst/>
          </a:prstGeom>
        </p:spPr>
      </p:pic>
    </p:spTree>
    <p:extLst>
      <p:ext uri="{BB962C8B-B14F-4D97-AF65-F5344CB8AC3E}">
        <p14:creationId xmlns:p14="http://schemas.microsoft.com/office/powerpoint/2010/main" val="1603654244"/>
      </p:ext>
    </p:extLst>
  </p:cSld>
  <p:clrMapOvr>
    <a:masterClrMapping/>
  </p:clrMapOvr>
  <p:transition advClick="0" advTm="8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图片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505232" y="446505"/>
            <a:ext cx="540000" cy="442800"/>
          </a:xfrm>
          <a:prstGeom prst="rect">
            <a:avLst/>
          </a:prstGeom>
        </p:spPr>
      </p:pic>
      <p:pic>
        <p:nvPicPr>
          <p:cNvPr id="38" name="图片 37"/>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587130" y="446505"/>
            <a:ext cx="540000" cy="442800"/>
          </a:xfrm>
          <a:prstGeom prst="rect">
            <a:avLst/>
          </a:prstGeom>
        </p:spPr>
      </p:pic>
      <p:pic>
        <p:nvPicPr>
          <p:cNvPr id="39" name="图片 38"/>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2707688" y="446505"/>
            <a:ext cx="540000" cy="442800"/>
          </a:xfrm>
          <a:prstGeom prst="rect">
            <a:avLst/>
          </a:prstGeom>
        </p:spPr>
      </p:pic>
      <p:pic>
        <p:nvPicPr>
          <p:cNvPr id="40" name="图片 39"/>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3766725" y="446505"/>
            <a:ext cx="540000" cy="442800"/>
          </a:xfrm>
          <a:prstGeom prst="rect">
            <a:avLst/>
          </a:prstGeom>
        </p:spPr>
      </p:pic>
      <p:pic>
        <p:nvPicPr>
          <p:cNvPr id="41" name="图片 40"/>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4839255" y="453507"/>
            <a:ext cx="540000" cy="442800"/>
          </a:xfrm>
          <a:prstGeom prst="rect">
            <a:avLst/>
          </a:prstGeom>
        </p:spPr>
      </p:pic>
      <p:pic>
        <p:nvPicPr>
          <p:cNvPr id="42" name="图片 41"/>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5914115" y="446505"/>
            <a:ext cx="540000" cy="442800"/>
          </a:xfrm>
          <a:prstGeom prst="rect">
            <a:avLst/>
          </a:prstGeom>
        </p:spPr>
      </p:pic>
      <p:pic>
        <p:nvPicPr>
          <p:cNvPr id="43" name="图片 42"/>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6984767" y="446505"/>
            <a:ext cx="540000" cy="442800"/>
          </a:xfrm>
          <a:prstGeom prst="rect">
            <a:avLst/>
          </a:prstGeom>
        </p:spPr>
      </p:pic>
      <p:pic>
        <p:nvPicPr>
          <p:cNvPr id="52" name="图片 51"/>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8064415" y="446505"/>
            <a:ext cx="540000" cy="442800"/>
          </a:xfrm>
          <a:prstGeom prst="rect">
            <a:avLst/>
          </a:prstGeom>
        </p:spPr>
      </p:pic>
      <p:pic>
        <p:nvPicPr>
          <p:cNvPr id="53" name="图片 52"/>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505232" y="1503313"/>
            <a:ext cx="540000" cy="442800"/>
          </a:xfrm>
          <a:prstGeom prst="rect">
            <a:avLst/>
          </a:prstGeom>
        </p:spPr>
      </p:pic>
      <p:pic>
        <p:nvPicPr>
          <p:cNvPr id="54" name="图片 53"/>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1593756" y="1520494"/>
            <a:ext cx="540000" cy="442800"/>
          </a:xfrm>
          <a:prstGeom prst="rect">
            <a:avLst/>
          </a:prstGeom>
        </p:spPr>
      </p:pic>
      <p:pic>
        <p:nvPicPr>
          <p:cNvPr id="55" name="图片 54"/>
          <p:cNvPicPr>
            <a:picLocks/>
          </p:cNvPicPr>
          <p:nvPr/>
        </p:nvPicPr>
        <p:blipFill>
          <a:blip r:embed="rId12" cstate="print">
            <a:extLst>
              <a:ext uri="{28A0092B-C50C-407E-A947-70E740481C1C}">
                <a14:useLocalDpi xmlns:a14="http://schemas.microsoft.com/office/drawing/2010/main" val="0"/>
              </a:ext>
            </a:extLst>
          </a:blip>
          <a:stretch>
            <a:fillRect/>
          </a:stretch>
        </p:blipFill>
        <p:spPr>
          <a:xfrm>
            <a:off x="2707688" y="1505288"/>
            <a:ext cx="540000" cy="442800"/>
          </a:xfrm>
          <a:prstGeom prst="rect">
            <a:avLst/>
          </a:prstGeom>
        </p:spPr>
      </p:pic>
      <p:pic>
        <p:nvPicPr>
          <p:cNvPr id="56" name="图片 55"/>
          <p:cNvPicPr>
            <a:picLocks/>
          </p:cNvPicPr>
          <p:nvPr/>
        </p:nvPicPr>
        <p:blipFill>
          <a:blip r:embed="rId13" cstate="print">
            <a:extLst>
              <a:ext uri="{28A0092B-C50C-407E-A947-70E740481C1C}">
                <a14:useLocalDpi xmlns:a14="http://schemas.microsoft.com/office/drawing/2010/main" val="0"/>
              </a:ext>
            </a:extLst>
          </a:blip>
          <a:stretch>
            <a:fillRect/>
          </a:stretch>
        </p:blipFill>
        <p:spPr>
          <a:xfrm>
            <a:off x="3773351" y="1500616"/>
            <a:ext cx="540000" cy="442800"/>
          </a:xfrm>
          <a:prstGeom prst="rect">
            <a:avLst/>
          </a:prstGeom>
        </p:spPr>
      </p:pic>
      <p:pic>
        <p:nvPicPr>
          <p:cNvPr id="57" name="图片 56"/>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5914115" y="1509939"/>
            <a:ext cx="540000" cy="442800"/>
          </a:xfrm>
          <a:prstGeom prst="rect">
            <a:avLst/>
          </a:prstGeom>
        </p:spPr>
      </p:pic>
      <p:pic>
        <p:nvPicPr>
          <p:cNvPr id="58" name="图片 57"/>
          <p:cNvPicPr>
            <a:picLocks/>
          </p:cNvPicPr>
          <p:nvPr/>
        </p:nvPicPr>
        <p:blipFill>
          <a:blip r:embed="rId15" cstate="print">
            <a:extLst>
              <a:ext uri="{28A0092B-C50C-407E-A947-70E740481C1C}">
                <a14:useLocalDpi xmlns:a14="http://schemas.microsoft.com/office/drawing/2010/main" val="0"/>
              </a:ext>
            </a:extLst>
          </a:blip>
          <a:stretch>
            <a:fillRect/>
          </a:stretch>
        </p:blipFill>
        <p:spPr>
          <a:xfrm>
            <a:off x="6984767" y="1507242"/>
            <a:ext cx="540000" cy="442800"/>
          </a:xfrm>
          <a:prstGeom prst="rect">
            <a:avLst/>
          </a:prstGeom>
        </p:spPr>
      </p:pic>
      <p:pic>
        <p:nvPicPr>
          <p:cNvPr id="59" name="图片 58"/>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079903" y="1520494"/>
            <a:ext cx="540000" cy="442800"/>
          </a:xfrm>
          <a:prstGeom prst="rect">
            <a:avLst/>
          </a:prstGeom>
        </p:spPr>
      </p:pic>
      <p:pic>
        <p:nvPicPr>
          <p:cNvPr id="60" name="图片 59"/>
          <p:cNvPicPr>
            <a:picLocks/>
          </p:cNvPicPr>
          <p:nvPr/>
        </p:nvPicPr>
        <p:blipFill>
          <a:blip r:embed="rId17" cstate="print">
            <a:extLst>
              <a:ext uri="{28A0092B-C50C-407E-A947-70E740481C1C}">
                <a14:useLocalDpi xmlns:a14="http://schemas.microsoft.com/office/drawing/2010/main" val="0"/>
              </a:ext>
            </a:extLst>
          </a:blip>
          <a:stretch>
            <a:fillRect/>
          </a:stretch>
        </p:blipFill>
        <p:spPr>
          <a:xfrm>
            <a:off x="505232" y="2589512"/>
            <a:ext cx="540000" cy="442800"/>
          </a:xfrm>
          <a:prstGeom prst="rect">
            <a:avLst/>
          </a:prstGeom>
        </p:spPr>
      </p:pic>
      <p:pic>
        <p:nvPicPr>
          <p:cNvPr id="61" name="图片 60"/>
          <p:cNvPicPr>
            <a:picLocks/>
          </p:cNvPicPr>
          <p:nvPr/>
        </p:nvPicPr>
        <p:blipFill>
          <a:blip r:embed="rId18" cstate="print">
            <a:extLst>
              <a:ext uri="{28A0092B-C50C-407E-A947-70E740481C1C}">
                <a14:useLocalDpi xmlns:a14="http://schemas.microsoft.com/office/drawing/2010/main" val="0"/>
              </a:ext>
            </a:extLst>
          </a:blip>
          <a:stretch>
            <a:fillRect/>
          </a:stretch>
        </p:blipFill>
        <p:spPr>
          <a:xfrm>
            <a:off x="4839255" y="1507242"/>
            <a:ext cx="540000" cy="442800"/>
          </a:xfrm>
          <a:prstGeom prst="rect">
            <a:avLst/>
          </a:prstGeom>
        </p:spPr>
      </p:pic>
      <p:sp>
        <p:nvSpPr>
          <p:cNvPr id="62" name="TextBox 4"/>
          <p:cNvSpPr txBox="1"/>
          <p:nvPr/>
        </p:nvSpPr>
        <p:spPr>
          <a:xfrm>
            <a:off x="4688102" y="938247"/>
            <a:ext cx="864560"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认证服务器</a:t>
            </a:r>
          </a:p>
        </p:txBody>
      </p:sp>
      <p:sp>
        <p:nvSpPr>
          <p:cNvPr id="63" name="TextBox 81"/>
          <p:cNvSpPr txBox="1"/>
          <p:nvPr/>
        </p:nvSpPr>
        <p:spPr>
          <a:xfrm>
            <a:off x="1512266" y="938247"/>
            <a:ext cx="70465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裸金属机</a:t>
            </a:r>
          </a:p>
        </p:txBody>
      </p:sp>
      <p:sp>
        <p:nvSpPr>
          <p:cNvPr id="64" name="TextBox 84"/>
          <p:cNvSpPr txBox="1"/>
          <p:nvPr/>
        </p:nvSpPr>
        <p:spPr>
          <a:xfrm>
            <a:off x="2534527" y="938247"/>
            <a:ext cx="909498"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SOC</a:t>
            </a:r>
            <a:r>
              <a:rPr lang="zh-CN" altLang="en-US" sz="1000" dirty="0">
                <a:latin typeface="微软雅黑" pitchFamily="34" charset="-122"/>
                <a:ea typeface="微软雅黑" pitchFamily="34" charset="-122"/>
              </a:rPr>
              <a:t>服务器</a:t>
            </a:r>
          </a:p>
        </p:txBody>
      </p:sp>
      <p:sp>
        <p:nvSpPr>
          <p:cNvPr id="65" name="TextBox 87"/>
          <p:cNvSpPr txBox="1"/>
          <p:nvPr/>
        </p:nvSpPr>
        <p:spPr>
          <a:xfrm>
            <a:off x="3556666" y="938247"/>
            <a:ext cx="96895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Radius</a:t>
            </a:r>
            <a:r>
              <a:rPr lang="zh-CN" altLang="en-US" sz="1000" dirty="0">
                <a:latin typeface="微软雅黑" pitchFamily="34" charset="-122"/>
                <a:ea typeface="微软雅黑" pitchFamily="34" charset="-122"/>
              </a:rPr>
              <a:t>服务器</a:t>
            </a:r>
          </a:p>
        </p:txBody>
      </p:sp>
      <p:sp>
        <p:nvSpPr>
          <p:cNvPr id="66" name="TextBox 96"/>
          <p:cNvSpPr txBox="1"/>
          <p:nvPr/>
        </p:nvSpPr>
        <p:spPr>
          <a:xfrm>
            <a:off x="6786238" y="938247"/>
            <a:ext cx="1006042"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DHCP</a:t>
            </a:r>
            <a:r>
              <a:rPr lang="zh-CN" altLang="en-US" sz="1000" dirty="0">
                <a:latin typeface="微软雅黑" pitchFamily="34" charset="-122"/>
                <a:ea typeface="微软雅黑" pitchFamily="34" charset="-122"/>
              </a:rPr>
              <a:t>服务器</a:t>
            </a:r>
          </a:p>
        </p:txBody>
      </p:sp>
      <p:sp>
        <p:nvSpPr>
          <p:cNvPr id="67" name="TextBox 99"/>
          <p:cNvSpPr txBox="1"/>
          <p:nvPr/>
        </p:nvSpPr>
        <p:spPr>
          <a:xfrm>
            <a:off x="309163" y="1996424"/>
            <a:ext cx="93854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打印服务器</a:t>
            </a:r>
          </a:p>
        </p:txBody>
      </p:sp>
      <p:sp>
        <p:nvSpPr>
          <p:cNvPr id="68" name="TextBox 105"/>
          <p:cNvSpPr txBox="1"/>
          <p:nvPr/>
        </p:nvSpPr>
        <p:spPr>
          <a:xfrm>
            <a:off x="2546448" y="1996424"/>
            <a:ext cx="86849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Web</a:t>
            </a:r>
            <a:r>
              <a:rPr lang="zh-CN" altLang="en-US" sz="1000" dirty="0">
                <a:latin typeface="微软雅黑" pitchFamily="34" charset="-122"/>
                <a:ea typeface="微软雅黑" pitchFamily="34" charset="-122"/>
              </a:rPr>
              <a:t>服务器</a:t>
            </a:r>
          </a:p>
        </p:txBody>
      </p:sp>
      <p:sp>
        <p:nvSpPr>
          <p:cNvPr id="69" name="TextBox 108"/>
          <p:cNvSpPr txBox="1"/>
          <p:nvPr/>
        </p:nvSpPr>
        <p:spPr>
          <a:xfrm>
            <a:off x="3600444" y="1996424"/>
            <a:ext cx="91192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FTP</a:t>
            </a:r>
            <a:r>
              <a:rPr lang="zh-CN" altLang="en-US" sz="1000" dirty="0">
                <a:latin typeface="微软雅黑" pitchFamily="34" charset="-122"/>
                <a:ea typeface="微软雅黑" pitchFamily="34" charset="-122"/>
              </a:rPr>
              <a:t>服务器</a:t>
            </a:r>
          </a:p>
        </p:txBody>
      </p:sp>
      <p:sp>
        <p:nvSpPr>
          <p:cNvPr id="70" name="TextBox 111"/>
          <p:cNvSpPr txBox="1"/>
          <p:nvPr/>
        </p:nvSpPr>
        <p:spPr>
          <a:xfrm>
            <a:off x="4706804" y="1996424"/>
            <a:ext cx="825568"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存储服务器</a:t>
            </a:r>
          </a:p>
        </p:txBody>
      </p:sp>
      <p:sp>
        <p:nvSpPr>
          <p:cNvPr id="71" name="TextBox 114"/>
          <p:cNvSpPr txBox="1"/>
          <p:nvPr/>
        </p:nvSpPr>
        <p:spPr>
          <a:xfrm>
            <a:off x="5782164" y="1996424"/>
            <a:ext cx="850550"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组播服务器</a:t>
            </a:r>
            <a:endParaRPr lang="en-US" altLang="zh-CN" sz="1000" dirty="0">
              <a:latin typeface="微软雅黑" pitchFamily="34" charset="-122"/>
              <a:ea typeface="微软雅黑" pitchFamily="34" charset="-122"/>
            </a:endParaRPr>
          </a:p>
        </p:txBody>
      </p:sp>
      <p:sp>
        <p:nvSpPr>
          <p:cNvPr id="72" name="TextBox 117"/>
          <p:cNvSpPr txBox="1"/>
          <p:nvPr/>
        </p:nvSpPr>
        <p:spPr>
          <a:xfrm>
            <a:off x="6879002" y="1996424"/>
            <a:ext cx="78866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存储阵列</a:t>
            </a:r>
            <a:endParaRPr lang="en-US" altLang="zh-CN" sz="1000" dirty="0">
              <a:latin typeface="微软雅黑" pitchFamily="34" charset="-122"/>
              <a:ea typeface="微软雅黑" pitchFamily="34" charset="-122"/>
            </a:endParaRPr>
          </a:p>
        </p:txBody>
      </p:sp>
      <p:sp>
        <p:nvSpPr>
          <p:cNvPr id="73" name="TextBox 120"/>
          <p:cNvSpPr txBox="1"/>
          <p:nvPr/>
        </p:nvSpPr>
        <p:spPr>
          <a:xfrm>
            <a:off x="5809230" y="938247"/>
            <a:ext cx="803606"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AD</a:t>
            </a:r>
            <a:r>
              <a:rPr lang="zh-CN" altLang="en-US" sz="1000" dirty="0">
                <a:latin typeface="微软雅黑" pitchFamily="34" charset="-122"/>
                <a:ea typeface="微软雅黑" pitchFamily="34" charset="-122"/>
              </a:rPr>
              <a:t>服务器</a:t>
            </a:r>
          </a:p>
        </p:txBody>
      </p:sp>
      <p:sp>
        <p:nvSpPr>
          <p:cNvPr id="74" name="TextBox 150"/>
          <p:cNvSpPr txBox="1"/>
          <p:nvPr/>
        </p:nvSpPr>
        <p:spPr>
          <a:xfrm>
            <a:off x="348919" y="3065442"/>
            <a:ext cx="870315"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Disk Array</a:t>
            </a:r>
            <a:r>
              <a:rPr lang="zh-CN" altLang="en-US" sz="1000" dirty="0">
                <a:latin typeface="微软雅黑" pitchFamily="34" charset="-122"/>
                <a:ea typeface="微软雅黑" pitchFamily="34" charset="-122"/>
              </a:rPr>
              <a:t>磁盘柜</a:t>
            </a:r>
            <a:endParaRPr lang="en-US" altLang="zh-CN" sz="1000" dirty="0">
              <a:latin typeface="微软雅黑" pitchFamily="34" charset="-122"/>
              <a:ea typeface="微软雅黑" pitchFamily="34" charset="-122"/>
            </a:endParaRPr>
          </a:p>
        </p:txBody>
      </p:sp>
      <p:sp>
        <p:nvSpPr>
          <p:cNvPr id="75" name="TextBox 153"/>
          <p:cNvSpPr txBox="1"/>
          <p:nvPr/>
        </p:nvSpPr>
        <p:spPr>
          <a:xfrm>
            <a:off x="322415" y="938247"/>
            <a:ext cx="89771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通用服务器</a:t>
            </a:r>
          </a:p>
        </p:txBody>
      </p:sp>
      <p:sp>
        <p:nvSpPr>
          <p:cNvPr id="76" name="TextBox 159"/>
          <p:cNvSpPr txBox="1"/>
          <p:nvPr/>
        </p:nvSpPr>
        <p:spPr>
          <a:xfrm>
            <a:off x="1393677" y="1996424"/>
            <a:ext cx="951958" cy="400110"/>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邮件服务器（</a:t>
            </a:r>
            <a:r>
              <a:rPr lang="en-US" altLang="zh-CN" sz="1000" dirty="0">
                <a:latin typeface="微软雅黑" pitchFamily="34" charset="-122"/>
                <a:ea typeface="微软雅黑" pitchFamily="34" charset="-122"/>
              </a:rPr>
              <a:t>SMC</a:t>
            </a:r>
            <a:r>
              <a:rPr lang="zh-CN" altLang="en-US" sz="1000" dirty="0">
                <a:latin typeface="微软雅黑" pitchFamily="34" charset="-122"/>
                <a:ea typeface="微软雅黑" pitchFamily="34" charset="-122"/>
              </a:rPr>
              <a:t>）</a:t>
            </a:r>
          </a:p>
        </p:txBody>
      </p:sp>
      <p:sp>
        <p:nvSpPr>
          <p:cNvPr id="77" name="TextBox 81"/>
          <p:cNvSpPr txBox="1"/>
          <p:nvPr/>
        </p:nvSpPr>
        <p:spPr>
          <a:xfrm>
            <a:off x="8064415" y="938247"/>
            <a:ext cx="55548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集群</a:t>
            </a:r>
          </a:p>
        </p:txBody>
      </p:sp>
      <p:sp>
        <p:nvSpPr>
          <p:cNvPr id="78" name="TextBox 58"/>
          <p:cNvSpPr txBox="1"/>
          <p:nvPr/>
        </p:nvSpPr>
        <p:spPr>
          <a:xfrm>
            <a:off x="8037912" y="1996424"/>
            <a:ext cx="63563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数据库</a:t>
            </a:r>
          </a:p>
        </p:txBody>
      </p:sp>
    </p:spTree>
    <p:extLst>
      <p:ext uri="{BB962C8B-B14F-4D97-AF65-F5344CB8AC3E}">
        <p14:creationId xmlns:p14="http://schemas.microsoft.com/office/powerpoint/2010/main" val="2098695288"/>
      </p:ext>
    </p:extLst>
  </p:cSld>
  <p:clrMapOvr>
    <a:masterClrMapping/>
  </p:clrMapOvr>
  <p:transition advClick="0" advTm="8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
          <p:cNvSpPr txBox="1"/>
          <p:nvPr/>
        </p:nvSpPr>
        <p:spPr>
          <a:xfrm>
            <a:off x="4592084" y="924883"/>
            <a:ext cx="107667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企业网络用户</a:t>
            </a:r>
          </a:p>
        </p:txBody>
      </p:sp>
      <p:sp>
        <p:nvSpPr>
          <p:cNvPr id="50" name="TextBox 81"/>
          <p:cNvSpPr txBox="1"/>
          <p:nvPr/>
        </p:nvSpPr>
        <p:spPr>
          <a:xfrm>
            <a:off x="1367173" y="924883"/>
            <a:ext cx="98685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云平台管理员</a:t>
            </a:r>
          </a:p>
        </p:txBody>
      </p:sp>
      <p:sp>
        <p:nvSpPr>
          <p:cNvPr id="51" name="TextBox 84"/>
          <p:cNvSpPr txBox="1"/>
          <p:nvPr/>
        </p:nvSpPr>
        <p:spPr>
          <a:xfrm>
            <a:off x="2538927" y="924883"/>
            <a:ext cx="895890"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租户管理员</a:t>
            </a:r>
          </a:p>
        </p:txBody>
      </p:sp>
      <p:sp>
        <p:nvSpPr>
          <p:cNvPr id="52" name="TextBox 87"/>
          <p:cNvSpPr txBox="1"/>
          <p:nvPr/>
        </p:nvSpPr>
        <p:spPr>
          <a:xfrm>
            <a:off x="3556667" y="924883"/>
            <a:ext cx="952744"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个人网络用户</a:t>
            </a:r>
          </a:p>
        </p:txBody>
      </p:sp>
      <p:sp>
        <p:nvSpPr>
          <p:cNvPr id="53" name="TextBox 96"/>
          <p:cNvSpPr txBox="1"/>
          <p:nvPr/>
        </p:nvSpPr>
        <p:spPr>
          <a:xfrm>
            <a:off x="6909548" y="924883"/>
            <a:ext cx="679090"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企  业</a:t>
            </a:r>
          </a:p>
        </p:txBody>
      </p:sp>
      <p:sp>
        <p:nvSpPr>
          <p:cNvPr id="54" name="TextBox 99"/>
          <p:cNvSpPr txBox="1"/>
          <p:nvPr/>
        </p:nvSpPr>
        <p:spPr>
          <a:xfrm>
            <a:off x="367720" y="1991255"/>
            <a:ext cx="80711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住  宅</a:t>
            </a:r>
          </a:p>
        </p:txBody>
      </p:sp>
      <p:sp>
        <p:nvSpPr>
          <p:cNvPr id="55" name="TextBox 105"/>
          <p:cNvSpPr txBox="1"/>
          <p:nvPr/>
        </p:nvSpPr>
        <p:spPr>
          <a:xfrm>
            <a:off x="2546448" y="1991255"/>
            <a:ext cx="86849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分光器</a:t>
            </a:r>
          </a:p>
        </p:txBody>
      </p:sp>
      <p:sp>
        <p:nvSpPr>
          <p:cNvPr id="56" name="TextBox 120"/>
          <p:cNvSpPr txBox="1"/>
          <p:nvPr/>
        </p:nvSpPr>
        <p:spPr>
          <a:xfrm>
            <a:off x="5855612" y="924883"/>
            <a:ext cx="69478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商业中心</a:t>
            </a:r>
          </a:p>
        </p:txBody>
      </p:sp>
      <p:sp>
        <p:nvSpPr>
          <p:cNvPr id="57" name="TextBox 123"/>
          <p:cNvSpPr txBox="1"/>
          <p:nvPr/>
        </p:nvSpPr>
        <p:spPr>
          <a:xfrm>
            <a:off x="2526300" y="3202792"/>
            <a:ext cx="868378"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PC</a:t>
            </a:r>
            <a:endParaRPr lang="zh-CN" altLang="en-US" sz="1000" dirty="0">
              <a:latin typeface="微软雅黑" pitchFamily="34" charset="-122"/>
              <a:ea typeface="微软雅黑" pitchFamily="34" charset="-122"/>
            </a:endParaRPr>
          </a:p>
        </p:txBody>
      </p:sp>
      <p:sp>
        <p:nvSpPr>
          <p:cNvPr id="58" name="TextBox 126"/>
          <p:cNvSpPr txBox="1"/>
          <p:nvPr/>
        </p:nvSpPr>
        <p:spPr>
          <a:xfrm>
            <a:off x="3647546" y="3202792"/>
            <a:ext cx="72996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pad</a:t>
            </a:r>
          </a:p>
        </p:txBody>
      </p:sp>
      <p:sp>
        <p:nvSpPr>
          <p:cNvPr id="59" name="TextBox 129"/>
          <p:cNvSpPr txBox="1"/>
          <p:nvPr/>
        </p:nvSpPr>
        <p:spPr>
          <a:xfrm>
            <a:off x="4757821" y="3202792"/>
            <a:ext cx="73667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手机</a:t>
            </a:r>
          </a:p>
        </p:txBody>
      </p:sp>
      <p:sp>
        <p:nvSpPr>
          <p:cNvPr id="60" name="TextBox 132"/>
          <p:cNvSpPr txBox="1"/>
          <p:nvPr/>
        </p:nvSpPr>
        <p:spPr>
          <a:xfrm>
            <a:off x="5821154" y="3202792"/>
            <a:ext cx="887822" cy="400110"/>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笔记本电脑</a:t>
            </a:r>
            <a:r>
              <a:rPr lang="en-US" altLang="zh-CN" sz="1000" dirty="0">
                <a:latin typeface="微软雅黑" pitchFamily="34" charset="-122"/>
                <a:ea typeface="微软雅黑" pitchFamily="34" charset="-122"/>
              </a:rPr>
              <a:t>/</a:t>
            </a:r>
            <a:r>
              <a:rPr lang="zh-CN" altLang="en-US" sz="1000" dirty="0">
                <a:latin typeface="微软雅黑" pitchFamily="34" charset="-122"/>
                <a:ea typeface="微软雅黑" pitchFamily="34" charset="-122"/>
              </a:rPr>
              <a:t>便携机</a:t>
            </a:r>
          </a:p>
        </p:txBody>
      </p:sp>
      <p:sp>
        <p:nvSpPr>
          <p:cNvPr id="61" name="TextBox 150"/>
          <p:cNvSpPr txBox="1"/>
          <p:nvPr/>
        </p:nvSpPr>
        <p:spPr>
          <a:xfrm>
            <a:off x="1282641" y="3202792"/>
            <a:ext cx="1038584"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IP</a:t>
            </a:r>
            <a:r>
              <a:rPr lang="zh-CN" altLang="en-US" sz="1000" dirty="0">
                <a:latin typeface="微软雅黑" pitchFamily="34" charset="-122"/>
                <a:ea typeface="微软雅黑" pitchFamily="34" charset="-122"/>
              </a:rPr>
              <a:t>电话</a:t>
            </a:r>
            <a:endParaRPr lang="en-US" altLang="zh-CN" sz="1000" dirty="0">
              <a:latin typeface="微软雅黑" pitchFamily="34" charset="-122"/>
              <a:ea typeface="微软雅黑" pitchFamily="34" charset="-122"/>
            </a:endParaRPr>
          </a:p>
        </p:txBody>
      </p:sp>
      <p:sp>
        <p:nvSpPr>
          <p:cNvPr id="62" name="TextBox 153"/>
          <p:cNvSpPr txBox="1"/>
          <p:nvPr/>
        </p:nvSpPr>
        <p:spPr>
          <a:xfrm>
            <a:off x="447384" y="924883"/>
            <a:ext cx="61772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管理员</a:t>
            </a:r>
          </a:p>
        </p:txBody>
      </p:sp>
      <p:sp>
        <p:nvSpPr>
          <p:cNvPr id="63" name="TextBox 159"/>
          <p:cNvSpPr txBox="1"/>
          <p:nvPr/>
        </p:nvSpPr>
        <p:spPr>
          <a:xfrm>
            <a:off x="1453311" y="1991255"/>
            <a:ext cx="79011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小  区</a:t>
            </a:r>
          </a:p>
        </p:txBody>
      </p:sp>
      <p:sp>
        <p:nvSpPr>
          <p:cNvPr id="64" name="TextBox 81"/>
          <p:cNvSpPr txBox="1"/>
          <p:nvPr/>
        </p:nvSpPr>
        <p:spPr>
          <a:xfrm>
            <a:off x="7887161" y="924883"/>
            <a:ext cx="945044"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酒  店</a:t>
            </a:r>
          </a:p>
        </p:txBody>
      </p:sp>
      <p:sp>
        <p:nvSpPr>
          <p:cNvPr id="65" name="TextBox 58"/>
          <p:cNvSpPr txBox="1"/>
          <p:nvPr/>
        </p:nvSpPr>
        <p:spPr>
          <a:xfrm>
            <a:off x="551162" y="3202792"/>
            <a:ext cx="51526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隧  道</a:t>
            </a:r>
          </a:p>
        </p:txBody>
      </p:sp>
      <p:pic>
        <p:nvPicPr>
          <p:cNvPr id="66" name="图片 6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232" y="446505"/>
            <a:ext cx="540000" cy="442174"/>
          </a:xfrm>
          <a:prstGeom prst="rect">
            <a:avLst/>
          </a:prstGeom>
        </p:spPr>
      </p:pic>
      <p:pic>
        <p:nvPicPr>
          <p:cNvPr id="67" name="图片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7130" y="446505"/>
            <a:ext cx="540000" cy="442174"/>
          </a:xfrm>
          <a:prstGeom prst="rect">
            <a:avLst/>
          </a:prstGeom>
        </p:spPr>
      </p:pic>
      <p:pic>
        <p:nvPicPr>
          <p:cNvPr id="68" name="图片 6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07688" y="446881"/>
            <a:ext cx="540764" cy="442800"/>
          </a:xfrm>
          <a:prstGeom prst="rect">
            <a:avLst/>
          </a:prstGeom>
        </p:spPr>
      </p:pic>
      <p:pic>
        <p:nvPicPr>
          <p:cNvPr id="69" name="图片 68"/>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3766725" y="445879"/>
            <a:ext cx="540000" cy="442800"/>
          </a:xfrm>
          <a:prstGeom prst="rect">
            <a:avLst/>
          </a:prstGeom>
        </p:spPr>
      </p:pic>
      <p:pic>
        <p:nvPicPr>
          <p:cNvPr id="70" name="图片 69"/>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4839255" y="445879"/>
            <a:ext cx="540000" cy="442800"/>
          </a:xfrm>
          <a:prstGeom prst="rect">
            <a:avLst/>
          </a:prstGeom>
        </p:spPr>
      </p:pic>
      <p:pic>
        <p:nvPicPr>
          <p:cNvPr id="71" name="图片 70"/>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5914115" y="445879"/>
            <a:ext cx="540000" cy="442800"/>
          </a:xfrm>
          <a:prstGeom prst="rect">
            <a:avLst/>
          </a:prstGeom>
        </p:spPr>
      </p:pic>
      <p:pic>
        <p:nvPicPr>
          <p:cNvPr id="72" name="图片 71"/>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6984767" y="446881"/>
            <a:ext cx="540000" cy="442800"/>
          </a:xfrm>
          <a:prstGeom prst="rect">
            <a:avLst/>
          </a:prstGeom>
        </p:spPr>
      </p:pic>
      <p:pic>
        <p:nvPicPr>
          <p:cNvPr id="73" name="图片 72"/>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1593756" y="1520494"/>
            <a:ext cx="540000" cy="442800"/>
          </a:xfrm>
          <a:prstGeom prst="rect">
            <a:avLst/>
          </a:prstGeom>
        </p:spPr>
      </p:pic>
      <p:pic>
        <p:nvPicPr>
          <p:cNvPr id="74" name="图片 73"/>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2707688" y="1507242"/>
            <a:ext cx="540000" cy="442800"/>
          </a:xfrm>
          <a:prstGeom prst="rect">
            <a:avLst/>
          </a:prstGeom>
        </p:spPr>
      </p:pic>
      <p:pic>
        <p:nvPicPr>
          <p:cNvPr id="75" name="图片 7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913189" y="1394600"/>
            <a:ext cx="437587" cy="574969"/>
          </a:xfrm>
          <a:prstGeom prst="rect">
            <a:avLst/>
          </a:prstGeom>
        </p:spPr>
      </p:pic>
      <p:pic>
        <p:nvPicPr>
          <p:cNvPr id="76" name="图片 75"/>
          <p:cNvPicPr>
            <a:picLocks/>
          </p:cNvPicPr>
          <p:nvPr/>
        </p:nvPicPr>
        <p:blipFill>
          <a:blip r:embed="rId12" cstate="print">
            <a:extLst>
              <a:ext uri="{28A0092B-C50C-407E-A947-70E740481C1C}">
                <a14:useLocalDpi xmlns:a14="http://schemas.microsoft.com/office/drawing/2010/main" val="0"/>
              </a:ext>
            </a:extLst>
          </a:blip>
          <a:stretch>
            <a:fillRect/>
          </a:stretch>
        </p:blipFill>
        <p:spPr>
          <a:xfrm>
            <a:off x="8060024" y="445879"/>
            <a:ext cx="540000" cy="442800"/>
          </a:xfrm>
          <a:prstGeom prst="rect">
            <a:avLst/>
          </a:prstGeom>
        </p:spPr>
      </p:pic>
      <p:pic>
        <p:nvPicPr>
          <p:cNvPr id="77" name="图片 76"/>
          <p:cNvPicPr>
            <a:picLocks/>
          </p:cNvPicPr>
          <p:nvPr/>
        </p:nvPicPr>
        <p:blipFill>
          <a:blip r:embed="rId13" cstate="print">
            <a:extLst>
              <a:ext uri="{28A0092B-C50C-407E-A947-70E740481C1C}">
                <a14:useLocalDpi xmlns:a14="http://schemas.microsoft.com/office/drawing/2010/main" val="0"/>
              </a:ext>
            </a:extLst>
          </a:blip>
          <a:stretch>
            <a:fillRect/>
          </a:stretch>
        </p:blipFill>
        <p:spPr>
          <a:xfrm>
            <a:off x="505232" y="1500616"/>
            <a:ext cx="540000" cy="442800"/>
          </a:xfrm>
          <a:prstGeom prst="rect">
            <a:avLst/>
          </a:prstGeom>
        </p:spPr>
      </p:pic>
      <p:sp>
        <p:nvSpPr>
          <p:cNvPr id="78" name="TextBox 108"/>
          <p:cNvSpPr txBox="1"/>
          <p:nvPr/>
        </p:nvSpPr>
        <p:spPr>
          <a:xfrm>
            <a:off x="4906075" y="1991255"/>
            <a:ext cx="473179"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基站</a:t>
            </a:r>
          </a:p>
        </p:txBody>
      </p:sp>
      <p:sp>
        <p:nvSpPr>
          <p:cNvPr id="79" name="TextBox 111"/>
          <p:cNvSpPr txBox="1"/>
          <p:nvPr/>
        </p:nvSpPr>
        <p:spPr>
          <a:xfrm>
            <a:off x="5824551" y="1991255"/>
            <a:ext cx="825568" cy="400110"/>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Queue+packet</a:t>
            </a:r>
            <a:endParaRPr lang="zh-CN" altLang="en-US" sz="1000" dirty="0">
              <a:latin typeface="微软雅黑" pitchFamily="34" charset="-122"/>
              <a:ea typeface="微软雅黑" pitchFamily="34" charset="-122"/>
            </a:endParaRPr>
          </a:p>
        </p:txBody>
      </p:sp>
      <p:sp>
        <p:nvSpPr>
          <p:cNvPr id="80" name="TextBox 114"/>
          <p:cNvSpPr txBox="1"/>
          <p:nvPr/>
        </p:nvSpPr>
        <p:spPr>
          <a:xfrm>
            <a:off x="6959545" y="1991255"/>
            <a:ext cx="729961"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Packet</a:t>
            </a:r>
            <a:r>
              <a:rPr lang="zh-CN" altLang="en-US" sz="1000" dirty="0">
                <a:latin typeface="微软雅黑" pitchFamily="34" charset="-122"/>
                <a:ea typeface="微软雅黑" pitchFamily="34" charset="-122"/>
              </a:rPr>
              <a:t>（报文）</a:t>
            </a:r>
            <a:endParaRPr lang="en-US" altLang="zh-CN" sz="1000" dirty="0">
              <a:latin typeface="微软雅黑" pitchFamily="34" charset="-122"/>
              <a:ea typeface="微软雅黑" pitchFamily="34" charset="-122"/>
            </a:endParaRPr>
          </a:p>
        </p:txBody>
      </p:sp>
      <p:sp>
        <p:nvSpPr>
          <p:cNvPr id="81" name="TextBox 117"/>
          <p:cNvSpPr txBox="1"/>
          <p:nvPr/>
        </p:nvSpPr>
        <p:spPr>
          <a:xfrm>
            <a:off x="8010001" y="1991255"/>
            <a:ext cx="788667"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Queue</a:t>
            </a:r>
            <a:r>
              <a:rPr lang="zh-CN" altLang="en-US" sz="1000" dirty="0">
                <a:latin typeface="微软雅黑" pitchFamily="34" charset="-122"/>
                <a:ea typeface="微软雅黑" pitchFamily="34" charset="-122"/>
              </a:rPr>
              <a:t>（队列）</a:t>
            </a:r>
            <a:endParaRPr lang="en-US" altLang="zh-CN" sz="1000" dirty="0">
              <a:latin typeface="微软雅黑" pitchFamily="34" charset="-122"/>
              <a:ea typeface="微软雅黑" pitchFamily="34" charset="-122"/>
            </a:endParaRPr>
          </a:p>
        </p:txBody>
      </p:sp>
      <p:pic>
        <p:nvPicPr>
          <p:cNvPr id="82" name="图片 81"/>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3773087" y="1500616"/>
            <a:ext cx="540000" cy="442800"/>
          </a:xfrm>
          <a:prstGeom prst="rect">
            <a:avLst/>
          </a:prstGeom>
        </p:spPr>
      </p:pic>
      <p:sp>
        <p:nvSpPr>
          <p:cNvPr id="83" name="TextBox 105"/>
          <p:cNvSpPr txBox="1"/>
          <p:nvPr/>
        </p:nvSpPr>
        <p:spPr>
          <a:xfrm>
            <a:off x="3627668" y="1991255"/>
            <a:ext cx="868491"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出差</a:t>
            </a:r>
            <a:endParaRPr lang="zh-CN" altLang="en-US" sz="1000" dirty="0">
              <a:latin typeface="微软雅黑" pitchFamily="34" charset="-122"/>
              <a:ea typeface="微软雅黑" pitchFamily="34" charset="-122"/>
            </a:endParaRPr>
          </a:p>
        </p:txBody>
      </p:sp>
      <p:pic>
        <p:nvPicPr>
          <p:cNvPr id="84" name="图片 83" descr="通用网管-蓝.png"/>
          <p:cNvPicPr>
            <a:picLocks noChangeAspect="1"/>
          </p:cNvPicPr>
          <p:nvPr/>
        </p:nvPicPr>
        <p:blipFill>
          <a:blip r:embed="rId15" cstate="print"/>
          <a:stretch>
            <a:fillRect/>
          </a:stretch>
        </p:blipFill>
        <p:spPr>
          <a:xfrm>
            <a:off x="8138949" y="1763956"/>
            <a:ext cx="540000" cy="141484"/>
          </a:xfrm>
          <a:prstGeom prst="rect">
            <a:avLst/>
          </a:prstGeom>
        </p:spPr>
      </p:pic>
      <p:pic>
        <p:nvPicPr>
          <p:cNvPr id="86" name="图片 85" descr="内网小型网管.png"/>
          <p:cNvPicPr>
            <a:picLocks noChangeAspect="1"/>
          </p:cNvPicPr>
          <p:nvPr/>
        </p:nvPicPr>
        <p:blipFill>
          <a:blip r:embed="rId16" cstate="print"/>
          <a:stretch>
            <a:fillRect/>
          </a:stretch>
        </p:blipFill>
        <p:spPr>
          <a:xfrm>
            <a:off x="7022190" y="1644202"/>
            <a:ext cx="540000" cy="319092"/>
          </a:xfrm>
          <a:prstGeom prst="rect">
            <a:avLst/>
          </a:prstGeom>
        </p:spPr>
      </p:pic>
      <p:pic>
        <p:nvPicPr>
          <p:cNvPr id="89" name="图片 88" descr="大型网管-蓝.png"/>
          <p:cNvPicPr>
            <a:picLocks noChangeAspect="1"/>
          </p:cNvPicPr>
          <p:nvPr/>
        </p:nvPicPr>
        <p:blipFill>
          <a:blip r:embed="rId17" cstate="print"/>
          <a:stretch>
            <a:fillRect/>
          </a:stretch>
        </p:blipFill>
        <p:spPr>
          <a:xfrm>
            <a:off x="5997146" y="1731190"/>
            <a:ext cx="540000" cy="141484"/>
          </a:xfrm>
          <a:prstGeom prst="rect">
            <a:avLst/>
          </a:prstGeom>
        </p:spPr>
      </p:pic>
      <p:pic>
        <p:nvPicPr>
          <p:cNvPr id="91" name="图片 90" descr="无线网桥-蓝.png"/>
          <p:cNvPicPr>
            <a:picLocks noChangeAspect="1"/>
          </p:cNvPicPr>
          <p:nvPr/>
        </p:nvPicPr>
        <p:blipFill>
          <a:blip r:embed="rId18" cstate="print"/>
          <a:stretch>
            <a:fillRect/>
          </a:stretch>
        </p:blipFill>
        <p:spPr>
          <a:xfrm>
            <a:off x="551162" y="2947102"/>
            <a:ext cx="540000" cy="97078"/>
          </a:xfrm>
          <a:prstGeom prst="rect">
            <a:avLst/>
          </a:prstGeom>
        </p:spPr>
      </p:pic>
      <p:pic>
        <p:nvPicPr>
          <p:cNvPr id="97" name="图片 96" descr="故障链路.png"/>
          <p:cNvPicPr>
            <a:picLocks noChangeAspect="1"/>
          </p:cNvPicPr>
          <p:nvPr/>
        </p:nvPicPr>
        <p:blipFill>
          <a:blip r:embed="rId19" cstate="print"/>
          <a:stretch>
            <a:fillRect/>
          </a:stretch>
        </p:blipFill>
        <p:spPr>
          <a:xfrm>
            <a:off x="3773087" y="2697608"/>
            <a:ext cx="540000" cy="402667"/>
          </a:xfrm>
          <a:prstGeom prst="rect">
            <a:avLst/>
          </a:prstGeom>
        </p:spPr>
      </p:pic>
      <p:pic>
        <p:nvPicPr>
          <p:cNvPr id="98" name="图片 97" descr="SAN网络-蓝.png"/>
          <p:cNvPicPr>
            <a:picLocks noChangeAspect="1"/>
          </p:cNvPicPr>
          <p:nvPr/>
        </p:nvPicPr>
        <p:blipFill>
          <a:blip r:embed="rId20" cstate="print"/>
          <a:stretch>
            <a:fillRect/>
          </a:stretch>
        </p:blipFill>
        <p:spPr>
          <a:xfrm>
            <a:off x="5008886" y="2652987"/>
            <a:ext cx="267540" cy="438311"/>
          </a:xfrm>
          <a:prstGeom prst="rect">
            <a:avLst/>
          </a:prstGeom>
        </p:spPr>
      </p:pic>
      <p:pic>
        <p:nvPicPr>
          <p:cNvPr id="47" name="图片 46" descr="IP电话.png"/>
          <p:cNvPicPr>
            <a:picLocks noChangeAspect="1"/>
          </p:cNvPicPr>
          <p:nvPr/>
        </p:nvPicPr>
        <p:blipFill>
          <a:blip r:embed="rId21" cstate="print"/>
          <a:stretch>
            <a:fillRect/>
          </a:stretch>
        </p:blipFill>
        <p:spPr>
          <a:xfrm>
            <a:off x="1575873" y="2592675"/>
            <a:ext cx="539947" cy="507600"/>
          </a:xfrm>
          <a:prstGeom prst="rect">
            <a:avLst/>
          </a:prstGeom>
        </p:spPr>
      </p:pic>
      <p:pic>
        <p:nvPicPr>
          <p:cNvPr id="49" name="图片 48" descr="PC.png"/>
          <p:cNvPicPr>
            <a:picLocks noChangeAspect="1"/>
          </p:cNvPicPr>
          <p:nvPr/>
        </p:nvPicPr>
        <p:blipFill>
          <a:blip r:embed="rId22" cstate="print"/>
          <a:stretch>
            <a:fillRect/>
          </a:stretch>
        </p:blipFill>
        <p:spPr>
          <a:xfrm>
            <a:off x="2717340" y="2643627"/>
            <a:ext cx="539063" cy="414000"/>
          </a:xfrm>
          <a:prstGeom prst="rect">
            <a:avLst/>
          </a:prstGeom>
        </p:spPr>
      </p:pic>
      <p:pic>
        <p:nvPicPr>
          <p:cNvPr id="85" name="图片 84" descr="笔记本电脑.png"/>
          <p:cNvPicPr>
            <a:picLocks noChangeAspect="1"/>
          </p:cNvPicPr>
          <p:nvPr/>
        </p:nvPicPr>
        <p:blipFill>
          <a:blip r:embed="rId23" cstate="print"/>
          <a:stretch>
            <a:fillRect/>
          </a:stretch>
        </p:blipFill>
        <p:spPr>
          <a:xfrm>
            <a:off x="5997367" y="2729741"/>
            <a:ext cx="539779" cy="338400"/>
          </a:xfrm>
          <a:prstGeom prst="rect">
            <a:avLst/>
          </a:prstGeom>
        </p:spPr>
      </p:pic>
    </p:spTree>
    <p:extLst>
      <p:ext uri="{BB962C8B-B14F-4D97-AF65-F5344CB8AC3E}">
        <p14:creationId xmlns:p14="http://schemas.microsoft.com/office/powerpoint/2010/main" val="3897844685"/>
      </p:ext>
    </p:extLst>
  </p:cSld>
  <p:clrMapOvr>
    <a:masterClrMapping/>
  </p:clrMapOvr>
  <p:transition advClick="0" advTm="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505232" y="445879"/>
            <a:ext cx="540000" cy="442800"/>
          </a:xfrm>
          <a:prstGeom prst="rect">
            <a:avLst/>
          </a:prstGeom>
        </p:spPr>
      </p:pic>
      <p:pic>
        <p:nvPicPr>
          <p:cNvPr id="35" name="图片 34"/>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587130" y="445879"/>
            <a:ext cx="540000" cy="442800"/>
          </a:xfrm>
          <a:prstGeom prst="rect">
            <a:avLst/>
          </a:prstGeom>
        </p:spPr>
      </p:pic>
      <p:pic>
        <p:nvPicPr>
          <p:cNvPr id="36" name="图片 35"/>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2708452" y="446881"/>
            <a:ext cx="540000" cy="442800"/>
          </a:xfrm>
          <a:prstGeom prst="rect">
            <a:avLst/>
          </a:prstGeom>
        </p:spPr>
      </p:pic>
      <p:pic>
        <p:nvPicPr>
          <p:cNvPr id="37" name="图片 36"/>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3766725" y="445879"/>
            <a:ext cx="540000" cy="442800"/>
          </a:xfrm>
          <a:prstGeom prst="rect">
            <a:avLst/>
          </a:prstGeom>
        </p:spPr>
      </p:pic>
      <p:pic>
        <p:nvPicPr>
          <p:cNvPr id="38" name="图片 37"/>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4839255" y="445879"/>
            <a:ext cx="540000" cy="442800"/>
          </a:xfrm>
          <a:prstGeom prst="rect">
            <a:avLst/>
          </a:prstGeom>
        </p:spPr>
      </p:pic>
      <p:pic>
        <p:nvPicPr>
          <p:cNvPr id="39" name="图片 38"/>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5914115" y="446881"/>
            <a:ext cx="540000" cy="442800"/>
          </a:xfrm>
          <a:prstGeom prst="rect">
            <a:avLst/>
          </a:prstGeom>
        </p:spPr>
      </p:pic>
      <p:pic>
        <p:nvPicPr>
          <p:cNvPr id="40" name="图片 39"/>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6984767" y="445879"/>
            <a:ext cx="540000" cy="442800"/>
          </a:xfrm>
          <a:prstGeom prst="rect">
            <a:avLst/>
          </a:prstGeom>
        </p:spPr>
      </p:pic>
      <p:pic>
        <p:nvPicPr>
          <p:cNvPr id="41" name="图片 40"/>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1593756" y="1518097"/>
            <a:ext cx="540000" cy="442800"/>
          </a:xfrm>
          <a:prstGeom prst="rect">
            <a:avLst/>
          </a:prstGeom>
        </p:spPr>
      </p:pic>
      <p:pic>
        <p:nvPicPr>
          <p:cNvPr id="42" name="图片 41"/>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2707688" y="1507242"/>
            <a:ext cx="540000" cy="442800"/>
          </a:xfrm>
          <a:prstGeom prst="rect">
            <a:avLst/>
          </a:prstGeom>
        </p:spPr>
      </p:pic>
      <p:pic>
        <p:nvPicPr>
          <p:cNvPr id="43" name="图片 4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908370" y="1386496"/>
            <a:ext cx="438372" cy="576000"/>
          </a:xfrm>
          <a:prstGeom prst="rect">
            <a:avLst/>
          </a:prstGeom>
        </p:spPr>
      </p:pic>
      <p:pic>
        <p:nvPicPr>
          <p:cNvPr id="44" name="图片 4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002846" y="1732274"/>
            <a:ext cx="534300" cy="140400"/>
          </a:xfrm>
          <a:prstGeom prst="rect">
            <a:avLst/>
          </a:prstGeom>
        </p:spPr>
      </p:pic>
      <p:pic>
        <p:nvPicPr>
          <p:cNvPr id="45" name="图片 4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055321" y="1658005"/>
            <a:ext cx="493222" cy="288488"/>
          </a:xfrm>
          <a:prstGeom prst="rect">
            <a:avLst/>
          </a:prstGeom>
        </p:spPr>
      </p:pic>
      <p:pic>
        <p:nvPicPr>
          <p:cNvPr id="46" name="图片 4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44649" y="1763956"/>
            <a:ext cx="534300" cy="140400"/>
          </a:xfrm>
          <a:prstGeom prst="rect">
            <a:avLst/>
          </a:prstGeom>
        </p:spPr>
      </p:pic>
      <p:pic>
        <p:nvPicPr>
          <p:cNvPr id="47" name="图片 46"/>
          <p:cNvPicPr>
            <a:picLocks/>
          </p:cNvPicPr>
          <p:nvPr/>
        </p:nvPicPr>
        <p:blipFill>
          <a:blip r:embed="rId15" cstate="print">
            <a:extLst>
              <a:ext uri="{28A0092B-C50C-407E-A947-70E740481C1C}">
                <a14:useLocalDpi xmlns:a14="http://schemas.microsoft.com/office/drawing/2010/main" val="0"/>
              </a:ext>
            </a:extLst>
          </a:blip>
          <a:stretch>
            <a:fillRect/>
          </a:stretch>
        </p:blipFill>
        <p:spPr>
          <a:xfrm>
            <a:off x="505232" y="1496239"/>
            <a:ext cx="540000" cy="442800"/>
          </a:xfrm>
          <a:prstGeom prst="rect">
            <a:avLst/>
          </a:prstGeom>
        </p:spPr>
      </p:pic>
      <p:pic>
        <p:nvPicPr>
          <p:cNvPr id="48" name="图片 47"/>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060024" y="446881"/>
            <a:ext cx="540000" cy="442800"/>
          </a:xfrm>
          <a:prstGeom prst="rect">
            <a:avLst/>
          </a:prstGeom>
        </p:spPr>
      </p:pic>
      <p:pic>
        <p:nvPicPr>
          <p:cNvPr id="49" name="图片 48"/>
          <p:cNvPicPr>
            <a:picLocks/>
          </p:cNvPicPr>
          <p:nvPr/>
        </p:nvPicPr>
        <p:blipFill>
          <a:blip r:embed="rId17" cstate="print">
            <a:extLst>
              <a:ext uri="{28A0092B-C50C-407E-A947-70E740481C1C}">
                <a14:useLocalDpi xmlns:a14="http://schemas.microsoft.com/office/drawing/2010/main" val="0"/>
              </a:ext>
            </a:extLst>
          </a:blip>
          <a:stretch>
            <a:fillRect/>
          </a:stretch>
        </p:blipFill>
        <p:spPr>
          <a:xfrm>
            <a:off x="3773087" y="1500616"/>
            <a:ext cx="540000" cy="442800"/>
          </a:xfrm>
          <a:prstGeom prst="rect">
            <a:avLst/>
          </a:prstGeom>
        </p:spPr>
      </p:pic>
      <p:sp>
        <p:nvSpPr>
          <p:cNvPr id="50" name="TextBox 4"/>
          <p:cNvSpPr txBox="1"/>
          <p:nvPr/>
        </p:nvSpPr>
        <p:spPr>
          <a:xfrm>
            <a:off x="4592084" y="924883"/>
            <a:ext cx="1076672"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企业网络用户</a:t>
            </a:r>
          </a:p>
        </p:txBody>
      </p:sp>
      <p:sp>
        <p:nvSpPr>
          <p:cNvPr id="51" name="TextBox 81"/>
          <p:cNvSpPr txBox="1"/>
          <p:nvPr/>
        </p:nvSpPr>
        <p:spPr>
          <a:xfrm>
            <a:off x="1367173" y="924883"/>
            <a:ext cx="98685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云平台管理员</a:t>
            </a:r>
          </a:p>
        </p:txBody>
      </p:sp>
      <p:sp>
        <p:nvSpPr>
          <p:cNvPr id="52" name="TextBox 84"/>
          <p:cNvSpPr txBox="1"/>
          <p:nvPr/>
        </p:nvSpPr>
        <p:spPr>
          <a:xfrm>
            <a:off x="2538927" y="924883"/>
            <a:ext cx="895890"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租户管理员</a:t>
            </a:r>
          </a:p>
        </p:txBody>
      </p:sp>
      <p:sp>
        <p:nvSpPr>
          <p:cNvPr id="53" name="TextBox 87"/>
          <p:cNvSpPr txBox="1"/>
          <p:nvPr/>
        </p:nvSpPr>
        <p:spPr>
          <a:xfrm>
            <a:off x="3556667" y="924883"/>
            <a:ext cx="952744"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个人网络用户</a:t>
            </a:r>
          </a:p>
        </p:txBody>
      </p:sp>
      <p:sp>
        <p:nvSpPr>
          <p:cNvPr id="54" name="TextBox 96"/>
          <p:cNvSpPr txBox="1"/>
          <p:nvPr/>
        </p:nvSpPr>
        <p:spPr>
          <a:xfrm>
            <a:off x="6909548" y="924883"/>
            <a:ext cx="679090"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企  业</a:t>
            </a:r>
          </a:p>
        </p:txBody>
      </p:sp>
      <p:sp>
        <p:nvSpPr>
          <p:cNvPr id="55" name="TextBox 99"/>
          <p:cNvSpPr txBox="1"/>
          <p:nvPr/>
        </p:nvSpPr>
        <p:spPr>
          <a:xfrm>
            <a:off x="367720" y="1991255"/>
            <a:ext cx="80711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住  宅</a:t>
            </a:r>
          </a:p>
        </p:txBody>
      </p:sp>
      <p:sp>
        <p:nvSpPr>
          <p:cNvPr id="56" name="TextBox 105"/>
          <p:cNvSpPr txBox="1"/>
          <p:nvPr/>
        </p:nvSpPr>
        <p:spPr>
          <a:xfrm>
            <a:off x="2546448" y="1991255"/>
            <a:ext cx="86849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分光器</a:t>
            </a:r>
          </a:p>
        </p:txBody>
      </p:sp>
      <p:sp>
        <p:nvSpPr>
          <p:cNvPr id="57" name="TextBox 120"/>
          <p:cNvSpPr txBox="1"/>
          <p:nvPr/>
        </p:nvSpPr>
        <p:spPr>
          <a:xfrm>
            <a:off x="5855612" y="924883"/>
            <a:ext cx="69478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商业中心</a:t>
            </a:r>
          </a:p>
        </p:txBody>
      </p:sp>
      <p:sp>
        <p:nvSpPr>
          <p:cNvPr id="58" name="TextBox 123"/>
          <p:cNvSpPr txBox="1"/>
          <p:nvPr/>
        </p:nvSpPr>
        <p:spPr>
          <a:xfrm>
            <a:off x="2526300" y="3202792"/>
            <a:ext cx="868378"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PC</a:t>
            </a:r>
            <a:endParaRPr lang="zh-CN" altLang="en-US" sz="1000" dirty="0">
              <a:latin typeface="微软雅黑" pitchFamily="34" charset="-122"/>
              <a:ea typeface="微软雅黑" pitchFamily="34" charset="-122"/>
            </a:endParaRPr>
          </a:p>
        </p:txBody>
      </p:sp>
      <p:sp>
        <p:nvSpPr>
          <p:cNvPr id="59" name="TextBox 126"/>
          <p:cNvSpPr txBox="1"/>
          <p:nvPr/>
        </p:nvSpPr>
        <p:spPr>
          <a:xfrm>
            <a:off x="3647546" y="3202792"/>
            <a:ext cx="729961"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pad</a:t>
            </a:r>
          </a:p>
        </p:txBody>
      </p:sp>
      <p:sp>
        <p:nvSpPr>
          <p:cNvPr id="60" name="TextBox 129"/>
          <p:cNvSpPr txBox="1"/>
          <p:nvPr/>
        </p:nvSpPr>
        <p:spPr>
          <a:xfrm>
            <a:off x="4757821" y="3202792"/>
            <a:ext cx="736671"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手机</a:t>
            </a:r>
          </a:p>
        </p:txBody>
      </p:sp>
      <p:sp>
        <p:nvSpPr>
          <p:cNvPr id="61" name="TextBox 132"/>
          <p:cNvSpPr txBox="1"/>
          <p:nvPr/>
        </p:nvSpPr>
        <p:spPr>
          <a:xfrm>
            <a:off x="5821154" y="3202792"/>
            <a:ext cx="887822" cy="400110"/>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笔记本电脑</a:t>
            </a:r>
            <a:r>
              <a:rPr lang="en-US" altLang="zh-CN" sz="1000" dirty="0">
                <a:latin typeface="微软雅黑" pitchFamily="34" charset="-122"/>
                <a:ea typeface="微软雅黑" pitchFamily="34" charset="-122"/>
              </a:rPr>
              <a:t>/</a:t>
            </a:r>
            <a:r>
              <a:rPr lang="zh-CN" altLang="en-US" sz="1000" dirty="0">
                <a:latin typeface="微软雅黑" pitchFamily="34" charset="-122"/>
                <a:ea typeface="微软雅黑" pitchFamily="34" charset="-122"/>
              </a:rPr>
              <a:t>便携机</a:t>
            </a:r>
          </a:p>
        </p:txBody>
      </p:sp>
      <p:sp>
        <p:nvSpPr>
          <p:cNvPr id="62" name="TextBox 150"/>
          <p:cNvSpPr txBox="1"/>
          <p:nvPr/>
        </p:nvSpPr>
        <p:spPr>
          <a:xfrm>
            <a:off x="1282641" y="3202792"/>
            <a:ext cx="1038584" cy="246221"/>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IP</a:t>
            </a:r>
            <a:r>
              <a:rPr lang="zh-CN" altLang="en-US" sz="1000" dirty="0">
                <a:latin typeface="微软雅黑" pitchFamily="34" charset="-122"/>
                <a:ea typeface="微软雅黑" pitchFamily="34" charset="-122"/>
              </a:rPr>
              <a:t>电话</a:t>
            </a:r>
            <a:endParaRPr lang="en-US" altLang="zh-CN" sz="1000" dirty="0">
              <a:latin typeface="微软雅黑" pitchFamily="34" charset="-122"/>
              <a:ea typeface="微软雅黑" pitchFamily="34" charset="-122"/>
            </a:endParaRPr>
          </a:p>
        </p:txBody>
      </p:sp>
      <p:sp>
        <p:nvSpPr>
          <p:cNvPr id="63" name="TextBox 153"/>
          <p:cNvSpPr txBox="1"/>
          <p:nvPr/>
        </p:nvSpPr>
        <p:spPr>
          <a:xfrm>
            <a:off x="447384" y="924883"/>
            <a:ext cx="617726"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管理员</a:t>
            </a:r>
          </a:p>
        </p:txBody>
      </p:sp>
      <p:sp>
        <p:nvSpPr>
          <p:cNvPr id="72" name="TextBox 159"/>
          <p:cNvSpPr txBox="1"/>
          <p:nvPr/>
        </p:nvSpPr>
        <p:spPr>
          <a:xfrm>
            <a:off x="1453311" y="1991255"/>
            <a:ext cx="79011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小  区</a:t>
            </a:r>
          </a:p>
        </p:txBody>
      </p:sp>
      <p:sp>
        <p:nvSpPr>
          <p:cNvPr id="73" name="TextBox 81"/>
          <p:cNvSpPr txBox="1"/>
          <p:nvPr/>
        </p:nvSpPr>
        <p:spPr>
          <a:xfrm>
            <a:off x="7887161" y="924883"/>
            <a:ext cx="945044"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酒  店</a:t>
            </a:r>
          </a:p>
        </p:txBody>
      </p:sp>
      <p:sp>
        <p:nvSpPr>
          <p:cNvPr id="74" name="TextBox 58"/>
          <p:cNvSpPr txBox="1"/>
          <p:nvPr/>
        </p:nvSpPr>
        <p:spPr>
          <a:xfrm>
            <a:off x="551162" y="3202792"/>
            <a:ext cx="515267"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隧  道</a:t>
            </a:r>
          </a:p>
        </p:txBody>
      </p:sp>
      <p:sp>
        <p:nvSpPr>
          <p:cNvPr id="75" name="TextBox 108"/>
          <p:cNvSpPr txBox="1"/>
          <p:nvPr/>
        </p:nvSpPr>
        <p:spPr>
          <a:xfrm>
            <a:off x="4906075" y="1991255"/>
            <a:ext cx="473179" cy="246221"/>
          </a:xfrm>
          <a:prstGeom prst="rect">
            <a:avLst/>
          </a:prstGeom>
          <a:noFill/>
        </p:spPr>
        <p:txBody>
          <a:bodyPr wrap="square" rtlCol="0">
            <a:spAutoFit/>
          </a:bodyPr>
          <a:lstStyle/>
          <a:p>
            <a:pPr algn="ctr"/>
            <a:r>
              <a:rPr lang="zh-CN" altLang="en-US" sz="1000" dirty="0">
                <a:latin typeface="微软雅黑" pitchFamily="34" charset="-122"/>
                <a:ea typeface="微软雅黑" pitchFamily="34" charset="-122"/>
              </a:rPr>
              <a:t>基站</a:t>
            </a:r>
          </a:p>
        </p:txBody>
      </p:sp>
      <p:sp>
        <p:nvSpPr>
          <p:cNvPr id="76" name="TextBox 111"/>
          <p:cNvSpPr txBox="1"/>
          <p:nvPr/>
        </p:nvSpPr>
        <p:spPr>
          <a:xfrm>
            <a:off x="5824551" y="1991255"/>
            <a:ext cx="825568" cy="400110"/>
          </a:xfrm>
          <a:prstGeom prst="rect">
            <a:avLst/>
          </a:prstGeom>
          <a:noFill/>
        </p:spPr>
        <p:txBody>
          <a:bodyPr wrap="square" rtlCol="0">
            <a:spAutoFit/>
          </a:bodyPr>
          <a:lstStyle/>
          <a:p>
            <a:pPr algn="ctr"/>
            <a:r>
              <a:rPr lang="en-US" altLang="zh-CN" sz="1000" dirty="0" err="1">
                <a:latin typeface="微软雅黑" pitchFamily="34" charset="-122"/>
                <a:ea typeface="微软雅黑" pitchFamily="34" charset="-122"/>
              </a:rPr>
              <a:t>Queue+packet</a:t>
            </a:r>
            <a:endParaRPr lang="zh-CN" altLang="en-US" sz="1000" dirty="0">
              <a:latin typeface="微软雅黑" pitchFamily="34" charset="-122"/>
              <a:ea typeface="微软雅黑" pitchFamily="34" charset="-122"/>
            </a:endParaRPr>
          </a:p>
        </p:txBody>
      </p:sp>
      <p:sp>
        <p:nvSpPr>
          <p:cNvPr id="77" name="TextBox 114"/>
          <p:cNvSpPr txBox="1"/>
          <p:nvPr/>
        </p:nvSpPr>
        <p:spPr>
          <a:xfrm>
            <a:off x="6959545" y="1991255"/>
            <a:ext cx="729961"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Packet</a:t>
            </a:r>
            <a:r>
              <a:rPr lang="zh-CN" altLang="en-US" sz="1000" dirty="0">
                <a:latin typeface="微软雅黑" pitchFamily="34" charset="-122"/>
                <a:ea typeface="微软雅黑" pitchFamily="34" charset="-122"/>
              </a:rPr>
              <a:t>（报文）</a:t>
            </a:r>
            <a:endParaRPr lang="en-US" altLang="zh-CN" sz="1000" dirty="0">
              <a:latin typeface="微软雅黑" pitchFamily="34" charset="-122"/>
              <a:ea typeface="微软雅黑" pitchFamily="34" charset="-122"/>
            </a:endParaRPr>
          </a:p>
        </p:txBody>
      </p:sp>
      <p:sp>
        <p:nvSpPr>
          <p:cNvPr id="78" name="TextBox 117"/>
          <p:cNvSpPr txBox="1"/>
          <p:nvPr/>
        </p:nvSpPr>
        <p:spPr>
          <a:xfrm>
            <a:off x="8010001" y="1991255"/>
            <a:ext cx="788667" cy="400110"/>
          </a:xfrm>
          <a:prstGeom prst="rect">
            <a:avLst/>
          </a:prstGeom>
          <a:noFill/>
        </p:spPr>
        <p:txBody>
          <a:bodyPr wrap="square" rtlCol="0">
            <a:spAutoFit/>
          </a:bodyPr>
          <a:lstStyle/>
          <a:p>
            <a:pPr algn="ctr"/>
            <a:r>
              <a:rPr lang="en-US" altLang="zh-CN" sz="1000" dirty="0">
                <a:latin typeface="微软雅黑" pitchFamily="34" charset="-122"/>
                <a:ea typeface="微软雅黑" pitchFamily="34" charset="-122"/>
              </a:rPr>
              <a:t>Queue</a:t>
            </a:r>
            <a:r>
              <a:rPr lang="zh-CN" altLang="en-US" sz="1000" dirty="0">
                <a:latin typeface="微软雅黑" pitchFamily="34" charset="-122"/>
                <a:ea typeface="微软雅黑" pitchFamily="34" charset="-122"/>
              </a:rPr>
              <a:t>（队列）</a:t>
            </a:r>
            <a:endParaRPr lang="en-US" altLang="zh-CN" sz="1000" dirty="0">
              <a:latin typeface="微软雅黑" pitchFamily="34" charset="-122"/>
              <a:ea typeface="微软雅黑" pitchFamily="34" charset="-122"/>
            </a:endParaRPr>
          </a:p>
        </p:txBody>
      </p:sp>
      <p:sp>
        <p:nvSpPr>
          <p:cNvPr id="79" name="TextBox 105"/>
          <p:cNvSpPr txBox="1"/>
          <p:nvPr/>
        </p:nvSpPr>
        <p:spPr>
          <a:xfrm>
            <a:off x="3627668" y="1991255"/>
            <a:ext cx="868491" cy="246221"/>
          </a:xfrm>
          <a:prstGeom prst="rect">
            <a:avLst/>
          </a:prstGeom>
          <a:noFill/>
        </p:spPr>
        <p:txBody>
          <a:bodyPr wrap="square" rtlCol="0">
            <a:spAutoFit/>
          </a:bodyPr>
          <a:lstStyle/>
          <a:p>
            <a:pPr algn="ctr"/>
            <a:r>
              <a:rPr lang="zh-CN" altLang="en-US" sz="1000" dirty="0" smtClean="0">
                <a:latin typeface="微软雅黑" pitchFamily="34" charset="-122"/>
                <a:ea typeface="微软雅黑" pitchFamily="34" charset="-122"/>
              </a:rPr>
              <a:t>出差</a:t>
            </a:r>
            <a:endParaRPr lang="zh-CN" altLang="en-US" sz="1000" dirty="0">
              <a:latin typeface="微软雅黑" pitchFamily="34" charset="-122"/>
              <a:ea typeface="微软雅黑" pitchFamily="34" charset="-122"/>
            </a:endParaRPr>
          </a:p>
        </p:txBody>
      </p:sp>
      <p:pic>
        <p:nvPicPr>
          <p:cNvPr id="80" name="图片 79" descr="无线网桥-蓝.png"/>
          <p:cNvPicPr>
            <a:picLocks noChangeAspect="1"/>
          </p:cNvPicPr>
          <p:nvPr/>
        </p:nvPicPr>
        <p:blipFill>
          <a:blip r:embed="rId18" cstate="print"/>
          <a:stretch>
            <a:fillRect/>
          </a:stretch>
        </p:blipFill>
        <p:spPr>
          <a:xfrm>
            <a:off x="551162" y="2947102"/>
            <a:ext cx="540000" cy="97078"/>
          </a:xfrm>
          <a:prstGeom prst="rect">
            <a:avLst/>
          </a:prstGeom>
        </p:spPr>
      </p:pic>
      <p:pic>
        <p:nvPicPr>
          <p:cNvPr id="83" name="图片 82" descr="故障链路.png"/>
          <p:cNvPicPr>
            <a:picLocks noChangeAspect="1"/>
          </p:cNvPicPr>
          <p:nvPr/>
        </p:nvPicPr>
        <p:blipFill>
          <a:blip r:embed="rId19" cstate="print"/>
          <a:stretch>
            <a:fillRect/>
          </a:stretch>
        </p:blipFill>
        <p:spPr>
          <a:xfrm>
            <a:off x="3773087" y="2697608"/>
            <a:ext cx="540000" cy="402667"/>
          </a:xfrm>
          <a:prstGeom prst="rect">
            <a:avLst/>
          </a:prstGeom>
        </p:spPr>
      </p:pic>
      <p:pic>
        <p:nvPicPr>
          <p:cNvPr id="84" name="图片 83" descr="SAN网络-蓝.png"/>
          <p:cNvPicPr>
            <a:picLocks noChangeAspect="1"/>
          </p:cNvPicPr>
          <p:nvPr/>
        </p:nvPicPr>
        <p:blipFill>
          <a:blip r:embed="rId20" cstate="print"/>
          <a:stretch>
            <a:fillRect/>
          </a:stretch>
        </p:blipFill>
        <p:spPr>
          <a:xfrm>
            <a:off x="5008886" y="2652987"/>
            <a:ext cx="267540" cy="438311"/>
          </a:xfrm>
          <a:prstGeom prst="rect">
            <a:avLst/>
          </a:prstGeom>
        </p:spPr>
      </p:pic>
      <p:pic>
        <p:nvPicPr>
          <p:cNvPr id="65" name="图片 64" descr="IP电话.png"/>
          <p:cNvPicPr>
            <a:picLocks noChangeAspect="1"/>
          </p:cNvPicPr>
          <p:nvPr/>
        </p:nvPicPr>
        <p:blipFill>
          <a:blip r:embed="rId21" cstate="print"/>
          <a:stretch>
            <a:fillRect/>
          </a:stretch>
        </p:blipFill>
        <p:spPr>
          <a:xfrm>
            <a:off x="1531959" y="2618342"/>
            <a:ext cx="539947" cy="507600"/>
          </a:xfrm>
          <a:prstGeom prst="rect">
            <a:avLst/>
          </a:prstGeom>
        </p:spPr>
      </p:pic>
      <p:pic>
        <p:nvPicPr>
          <p:cNvPr id="66" name="图片 65" descr="PC.png"/>
          <p:cNvPicPr>
            <a:picLocks noChangeAspect="1"/>
          </p:cNvPicPr>
          <p:nvPr/>
        </p:nvPicPr>
        <p:blipFill>
          <a:blip r:embed="rId22" cstate="print"/>
          <a:stretch>
            <a:fillRect/>
          </a:stretch>
        </p:blipFill>
        <p:spPr>
          <a:xfrm>
            <a:off x="2690957" y="2665142"/>
            <a:ext cx="539063" cy="414000"/>
          </a:xfrm>
          <a:prstGeom prst="rect">
            <a:avLst/>
          </a:prstGeom>
        </p:spPr>
      </p:pic>
      <p:pic>
        <p:nvPicPr>
          <p:cNvPr id="67" name="图片 66" descr="笔记本电脑.png"/>
          <p:cNvPicPr>
            <a:picLocks noChangeAspect="1"/>
          </p:cNvPicPr>
          <p:nvPr/>
        </p:nvPicPr>
        <p:blipFill>
          <a:blip r:embed="rId23" cstate="print"/>
          <a:stretch>
            <a:fillRect/>
          </a:stretch>
        </p:blipFill>
        <p:spPr>
          <a:xfrm>
            <a:off x="6014268" y="2720024"/>
            <a:ext cx="539779" cy="338400"/>
          </a:xfrm>
          <a:prstGeom prst="rect">
            <a:avLst/>
          </a:prstGeom>
        </p:spPr>
      </p:pic>
    </p:spTree>
    <p:extLst>
      <p:ext uri="{BB962C8B-B14F-4D97-AF65-F5344CB8AC3E}">
        <p14:creationId xmlns:p14="http://schemas.microsoft.com/office/powerpoint/2010/main" val="2709843963"/>
      </p:ext>
    </p:extLst>
  </p:cSld>
  <p:clrMapOvr>
    <a:masterClrMapping/>
  </p:clrMapOvr>
  <p:transition advClick="0" advTm="8000"/>
  <p:timing>
    <p:tnLst>
      <p:par>
        <p:cTn id="1" dur="indefinite" restart="never" nodeType="tmRoot"/>
      </p:par>
    </p:tnLst>
  </p:timing>
</p:sld>
</file>

<file path=ppt/theme/theme1.xml><?xml version="1.0" encoding="utf-8"?>
<a:theme xmlns:a="http://schemas.openxmlformats.org/drawingml/2006/main" name="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3_自定义设计方案">
  <a:themeElements>
    <a:clrScheme name="1_自定义设计方案 1">
      <a:dk1>
        <a:srgbClr val="000000"/>
      </a:dk1>
      <a:lt1>
        <a:srgbClr val="FFFFFF"/>
      </a:lt1>
      <a:dk2>
        <a:srgbClr val="990000"/>
      </a:dk2>
      <a:lt2>
        <a:srgbClr val="777777"/>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79200" tIns="39600" rIns="79200" bIns="39600" numCol="1" anchor="t" anchorCtr="0" compatLnSpc="1">
        <a:prstTxWarp prst="textNoShape">
          <a:avLst/>
        </a:prstTxWarp>
        <a:spAutoFit/>
      </a:bodyPr>
      <a:lstStyle>
        <a:defPPr marL="0" marR="0" indent="0" algn="l" defTabSz="801688"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latin typeface="FrutigerNext LT Regular" pitchFamily="34"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79200" tIns="39600" rIns="79200" bIns="39600" numCol="1" anchor="t" anchorCtr="0" compatLnSpc="1">
        <a:prstTxWarp prst="textNoShape">
          <a:avLst/>
        </a:prstTxWarp>
        <a:spAutoFit/>
      </a:bodyPr>
      <a:lstStyle>
        <a:defPPr marL="0" marR="0" indent="0" algn="l" defTabSz="801688"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latin typeface="FrutigerNext LT Regular" pitchFamily="34" charset="0"/>
            <a:ea typeface="ＭＳ Ｐゴシック" pitchFamily="34" charset="-128"/>
          </a:defRPr>
        </a:defPPr>
      </a:lstStyle>
    </a:lnDef>
  </a:objectDefaults>
  <a:extraClrSchemeLst>
    <a:extraClrScheme>
      <a:clrScheme name="1_自定义设计方案 1">
        <a:dk1>
          <a:srgbClr val="000000"/>
        </a:dk1>
        <a:lt1>
          <a:srgbClr val="FFFFFF"/>
        </a:lt1>
        <a:dk2>
          <a:srgbClr val="990000"/>
        </a:dk2>
        <a:lt2>
          <a:srgbClr val="777777"/>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7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自定义设计方案">
  <a:themeElements>
    <a:clrScheme name="1_自定义设计方案 1">
      <a:dk1>
        <a:srgbClr val="000000"/>
      </a:dk1>
      <a:lt1>
        <a:srgbClr val="FFFFFF"/>
      </a:lt1>
      <a:dk2>
        <a:srgbClr val="990000"/>
      </a:dk2>
      <a:lt2>
        <a:srgbClr val="777777"/>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79200" tIns="39600" rIns="79200" bIns="39600" numCol="1" anchor="t" anchorCtr="0" compatLnSpc="1">
        <a:prstTxWarp prst="textNoShape">
          <a:avLst/>
        </a:prstTxWarp>
        <a:spAutoFit/>
      </a:bodyPr>
      <a:lstStyle>
        <a:defPPr marL="0" marR="0" indent="0" algn="l" defTabSz="801688"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latin typeface="FrutigerNext LT Regular" pitchFamily="34"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79200" tIns="39600" rIns="79200" bIns="39600" numCol="1" anchor="t" anchorCtr="0" compatLnSpc="1">
        <a:prstTxWarp prst="textNoShape">
          <a:avLst/>
        </a:prstTxWarp>
        <a:spAutoFit/>
      </a:bodyPr>
      <a:lstStyle>
        <a:defPPr marL="0" marR="0" indent="0" algn="l" defTabSz="801688"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latin typeface="FrutigerNext LT Regular" pitchFamily="34" charset="0"/>
            <a:ea typeface="ＭＳ Ｐゴシック" pitchFamily="34" charset="-128"/>
          </a:defRPr>
        </a:defPPr>
      </a:lstStyle>
    </a:lnDef>
  </a:objectDefaults>
  <a:extraClrSchemeLst>
    <a:extraClrScheme>
      <a:clrScheme name="1_自定义设计方案 1">
        <a:dk1>
          <a:srgbClr val="000000"/>
        </a:dk1>
        <a:lt1>
          <a:srgbClr val="FFFFFF"/>
        </a:lt1>
        <a:dk2>
          <a:srgbClr val="990000"/>
        </a:dk2>
        <a:lt2>
          <a:srgbClr val="777777"/>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0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2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3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17452</TotalTime>
  <Words>466</Words>
  <Application>Microsoft Office PowerPoint</Application>
  <PresentationFormat>全屏显示(16:9)</PresentationFormat>
  <Paragraphs>217</Paragraphs>
  <Slides>10</Slides>
  <Notes>3</Notes>
  <HiddenSlides>0</HiddenSlides>
  <MMClips>0</MMClips>
  <ScaleCrop>false</ScaleCrop>
  <HeadingPairs>
    <vt:vector size="6" baseType="variant">
      <vt:variant>
        <vt:lpstr>已用的字体</vt:lpstr>
      </vt:variant>
      <vt:variant>
        <vt:i4>10</vt:i4>
      </vt:variant>
      <vt:variant>
        <vt:lpstr>主题</vt:lpstr>
      </vt:variant>
      <vt:variant>
        <vt:i4>13</vt:i4>
      </vt:variant>
      <vt:variant>
        <vt:lpstr>幻灯片标题</vt:lpstr>
      </vt:variant>
      <vt:variant>
        <vt:i4>10</vt:i4>
      </vt:variant>
    </vt:vector>
  </HeadingPairs>
  <TitlesOfParts>
    <vt:vector size="33" baseType="lpstr">
      <vt:lpstr>FrutigerNext LT Medium</vt:lpstr>
      <vt:lpstr>FrutigerNext LT Regular</vt:lpstr>
      <vt:lpstr>ＭＳ Ｐゴシック</vt:lpstr>
      <vt:lpstr>黑体</vt:lpstr>
      <vt:lpstr>华文细黑</vt:lpstr>
      <vt:lpstr>宋体</vt:lpstr>
      <vt:lpstr>微软雅黑</vt:lpstr>
      <vt:lpstr>Arial</vt:lpstr>
      <vt:lpstr>Calibri</vt:lpstr>
      <vt:lpstr>Wingdings</vt:lpstr>
      <vt:lpstr>1_主题1</vt:lpstr>
      <vt:lpstr>8_主题1</vt:lpstr>
      <vt:lpstr>9_主题1</vt:lpstr>
      <vt:lpstr>2_自定义设计方案</vt:lpstr>
      <vt:lpstr>10_主题1</vt:lpstr>
      <vt:lpstr>11_主题1</vt:lpstr>
      <vt:lpstr>12_主题1</vt:lpstr>
      <vt:lpstr>13_主题1</vt:lpstr>
      <vt:lpstr>14_主题1</vt:lpstr>
      <vt:lpstr>15_主题1</vt:lpstr>
      <vt:lpstr>16_主题1</vt:lpstr>
      <vt:lpstr>3_自定义设计方案</vt:lpstr>
      <vt:lpstr>17_主题1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MC SYSTEM</dc:creator>
  <cp:lastModifiedBy>xiongmengyu</cp:lastModifiedBy>
  <cp:revision>914</cp:revision>
  <cp:lastPrinted>2011-04-14T06:54:53Z</cp:lastPrinted>
  <dcterms:created xsi:type="dcterms:W3CDTF">2010-09-30T06:00:50Z</dcterms:created>
  <dcterms:modified xsi:type="dcterms:W3CDTF">2016-11-28T01:46:47Z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(11)ZlCLfUlflytUj17RQQZRXLzkAyj8d4dd7sbN6B0uw/vbNTmRiv7gWvM+/ic1q2Qj+E8xbkbQ
tiF7OK+BWFvbymcUiVQzSXMHZf0szCDxPDMUjEzoVEeV1zHsC5XiEgNsJSg0apatv7L83LCt
FaWVHbTpsK4aOsz+orQQWpiKnFCU3EE1SnjZOJ9wvLkvcI4nHGnovfW5Kt9GDGSWu9FmTmPn
YFl1skJGjIRptwUQMe</vt:lpwstr>
  </property>
  <property fmtid="{D5CDD505-2E9C-101B-9397-08002B2CF9AE}" pid="3" name="_ms_pID_7253431">
    <vt:lpwstr>RODDJuXLyizTkL38Ir+defi+U6DNrVgEGwAMHsvKafKnL4x6ZTCUj7
w0wnfcDCXAP/JAhpJo8nQzsiQ1bgTNpPS0aGp0z1FopCNdB7wNKylUjiVx1pGIKxhenBFa1B
PIF+BwsSESAJs8e8H5lp5eaznTmIl+bUyo/4r2jtxWew3RFXy25QlBFoNtIP8pka0TsIzJtU
SuNAJdl8GVRCF/6Mc8jBFQAuhEqJt0KB/HtP</vt:lpwstr>
  </property>
  <property fmtid="{D5CDD505-2E9C-101B-9397-08002B2CF9AE}" pid="4" name="_ms_pID_7253432">
    <vt:lpwstr>d8DKAkXH6xUn3IVUx7QtyODLblU8IFM/L+uR
TV9kAn8JmwHrW50MzPNgLtTImySU4ujS6SVFFEBeZD0UKc0LnT05ctRFzjz0i5YT1P4RYFJR
1Ztt23i5f1IqUH3m0zRJDgvuhaez3sR6IakZJqMfnSWbAByAINTDGK6HTA/kdMx9FkmAwmBw
ULEwRY30eEVUQcHwsI++axYB+VLb5FQoCqez51ydOX8gx8Dq7roN+0</vt:lpwstr>
  </property>
  <property fmtid="{D5CDD505-2E9C-101B-9397-08002B2CF9AE}" pid="5" name="_ms_pID_7253433">
    <vt:lpwstr>fc38PzIrOAizb7YgJ1
WpvTRnfTdAC07N+QT0dpEj41zSzovpNWy2bFbsnAtlXzdwS6lnQ3ycyLipxWXh92D5yWgrB8
KZv5LEgYT+YV6BOGp9YrJNCkSXXMVOZxxwxCf72yg+7kFtxQpwHyQgEXR4NsXFwoFv77xr9T
6KHMFP22sLzf62Gdviq+jz+MNKSjhEVft9dtM0Nej0rEBMY/ZBCtY8iKVaRqpQSlo3wshIWb</vt:lpwstr>
  </property>
  <property fmtid="{D5CDD505-2E9C-101B-9397-08002B2CF9AE}" pid="6" name="_ms_pID_7253434">
    <vt:lpwstr>
W5s/VgynLVWFtK01+rTrX1en0BQKzi4nN4EKxzCti6sbqRJUGN/OljRK21JF7cbX74Y+W4Uw
fBmqUVSYMjIoRDIyNgr1H0IN/WwkUavJCczSprP2UYZOn//brMi1uvyF6P7SHGhzJ7xsx3Mu
cLTUyfqHeIuU/kTA6szeg/4DzjAoomxFLk4ybPLYK6AFKH9i/phpPNnlMk/jE4DKKSmY9Xyo
5i/ZIujJ4u5jKRtQ</vt:lpwstr>
  </property>
  <property fmtid="{D5CDD505-2E9C-101B-9397-08002B2CF9AE}" pid="7" name="_ms_pID_7253435">
    <vt:lpwstr>AR94MzAAkvOZiTsoyHEYGEo2E9J85/UQptaS7NpFPpO03bE0OXVliEXL
gV6S4CL28eS2+OeH1yTkzEB+UbrxSKZlKDFyoEH2/hZMIR2Xg9vIQJzPDaJywBOx1lut4TFR
rdU7rSQTN7X+79Y/oqC4lM0r4fEh5ZbBykGaYR8H6ppYP5TO1ejkIij2jy967jUuXrMqKIut
wJF0cggqkYNsH3iD+m9ROrGRS0soj5vzd2</vt:lpwstr>
  </property>
  <property fmtid="{D5CDD505-2E9C-101B-9397-08002B2CF9AE}" pid="8" name="_ms_pID_7253436">
    <vt:lpwstr>4mtCJCBNT+tpzeoKBjiY32AJ/WujAl0bWHxlKx
VBUzTn9FidL58sl4YlLDNqIc8mdYUpfoPZFywwm0YYi4m/YXD1czFcovUhP1jTgjCTVTvx+n
tz9MtFZYNv8aTEaWLc4N2+/n1hoVcJMrvu4GMIP9khIy0GlklpMMksrWyGPLyEZsdQ3Dz9o0
JKaExQgmWaggIYoxsyumWBu870EFJQmTiOp9fkJ1sAaF6OR9gycZ</vt:lpwstr>
  </property>
  <property fmtid="{D5CDD505-2E9C-101B-9397-08002B2CF9AE}" pid="9" name="_ms_pID_7253437">
    <vt:lpwstr>18vf7zMKyMqAIdqIR/4A
Y3XHxPo7mSjGwTgtrm3gdK5UI3zat62oeovTZsNS2S4qdXp7dfHREs1SvG7ztQd7S1wJ30u8
maWuwrNpYztSSigRlVSMt1sw7xSoLj36zWUNEWTPcIy0rUU0P5ibGW6ydpCdeO1hh+fR1/7l
rAnkY45tlXvs4s4Ma6ZMNoZbKROIIhmIJ9KD9DmxzEI9hN4iEpAZ9MMCup2uppmN/fAlIU</vt:lpwstr>
  </property>
  <property fmtid="{D5CDD505-2E9C-101B-9397-08002B2CF9AE}" pid="10" name="_ms_pID_7253438">
    <vt:lpwstr>Qr
OobVH061FJO/JdAV6jVaf57Ufa/NnWC9uDNeAs+jilGQvDtu6NVD1voY5o6LEomQXp9PBr22
Tp92Ke8zFDIKh6FFcHT4G5XEB6uykmoMfFk1e/DFN1eCSYEpBTsF/u2WdL8qJ2wM9lrleOJi
6FT8nz30faka8W5/RhTMuHEvL9dbGYKKcfxBKm81V1dv+El/4D3sccPESOllIcFkhXj7e17e
I8YgH4udJvIrXl</vt:lpwstr>
  </property>
  <property fmtid="{D5CDD505-2E9C-101B-9397-08002B2CF9AE}" pid="11" name="_ms_pID_7253439">
    <vt:lpwstr>hcJ6pkKnJorvZtnISHQxXSQxMnHyhq0momsE8hJGi6t+xeMN+wQursb/XN
Il9qV+mEo2TrWp2JijcXAKtCHEayIqxuT2uInbs4ZZwvRFoyAw0YYQE+MQfYcP3D6AFepNse
xygAiczcLEdz9EtSb9InsNHqj5F5n7vT1yRKIUB0LpIbco5u5wYYA9SIpaz+y2m05OKUL+Vq
wX8eu5D9hPHrG5l5Ui9ETGJiRmFWMiV6</vt:lpwstr>
  </property>
  <property fmtid="{D5CDD505-2E9C-101B-9397-08002B2CF9AE}" pid="12" name="_ms_pID_72534310">
    <vt:lpwstr>51qoVhsauo8=</vt:lpwstr>
  </property>
  <property fmtid="{D5CDD505-2E9C-101B-9397-08002B2CF9AE}" pid="13" name="_new_ms_pID_72543">
    <vt:lpwstr>(3)R4900XE1n6l1yKhgSBGLLU3Swy8Ei/Shpp4uhUkX/H5l26H5sJjlZ0oZPLHelI235dxK5UjG
odBlRz//+hKbTmqaJfB4b1fg3PrwDDUfDGCLeMGA53T/vvhhwtlqgDtFnUkx2I+2YnC1WJ63
QQ2efNzGd4VGfoYQ4Q0V2jIJ3y8wxSrv0COc19752Va5OlwbNvV6GqQ//gNM+HM+OlZjZPQa
CtV5u73aK+bScS1Jb3</vt:lpwstr>
  </property>
  <property fmtid="{D5CDD505-2E9C-101B-9397-08002B2CF9AE}" pid="14" name="_new_ms_pID_725431">
    <vt:lpwstr>/PkEaXutplnCK/qMMkWRgd5Gnwpvm+hPGwAnv6q8/yAom50Nb2vhOS
Jf6JzFaOzftjz4myl8ScOtqmL3+DI0WUByDfsXHDtm9pl4MXMmJ0PHKopEyNGZY8mJ9u9dyk
WBGnevY0zfXxX5oitT/epvIuQ/aHe1KGQeYyb+8739risZ4TgAiw/akGmgOiBQKhrLYjqTC6
5BSzqB2vXvNVS4/TIwA4BJmtOxx/X3F28yCd</vt:lpwstr>
  </property>
  <property fmtid="{D5CDD505-2E9C-101B-9397-08002B2CF9AE}" pid="15" name="_new_ms_pID_725432">
    <vt:lpwstr>ECzYuOjE/36tIzXCaaenmd6PSU7mtetKq1lm
S1Dlqw4IPEaFFVwHFupBZF2uvx6QxVwuixQpvB71PQ7IFbHx8kQbBtr6CkLHunCjcrkS4CLq
vJXQHcDpPT4v/ZzP22JNsT65yQOTv1ZaQet/L8Zf47aPVC/ljKik/KTeTJcuPrKsbzkTBlk7
A26FELd5HQLClQ==</vt:lpwstr>
  </property>
  <property fmtid="{D5CDD505-2E9C-101B-9397-08002B2CF9AE}" pid="16" name="_new_ms_pID_725433">
    <vt:lpwstr>rs//wjlwEI7JT8jcQy
TlqKZQ==</vt:lpwstr>
  </property>
  <property fmtid="{D5CDD505-2E9C-101B-9397-08002B2CF9AE}" pid="17" name="_2015_ms_pID_725343">
    <vt:lpwstr>(3)BuG+P/TkJyBMZE4kviirtkaZjsAa4vusVqJa0sYT1uPCcq2hMvJiaCEKGs0D+ECvxR51Iuzw
W/MxMYxTDwXT29L4FqXvz5DdM68LV+PwicYtPEn0VcddM9Sx++SU2gAQ2HfbvF2C6gziCtKz
ZQV4gRWBQjh+rrYuGogtem63+sfJwqci0MkSj/eV4enbDwSL5RKDG8q1MRVT83jQfdJEJuRm
+RhkzBdf5r8JWS7oFG</vt:lpwstr>
  </property>
  <property fmtid="{D5CDD505-2E9C-101B-9397-08002B2CF9AE}" pid="18" name="_2015_ms_pID_7253431">
    <vt:lpwstr>gKcw4VoMqiHSFaVOxjb/9nF2jUeTzyTy/4F9S9Ee6mu7rXEm6gQEM0
F8Ye5Cm+8bVhuWtyzRwM1DPemcxvYKA62fD+nel2WUEQ9VYY99H7QaG6uc39KCBvlvh9zyAh
EJpa7WSI7KS7CyZP0bDF9s2toMiIYzVure/KAIpTrbUgRYavaX0BKK4A2F9jDTMcO2MJatbJ
+9Wm982nlejpW9cjs6a8UG8LtJKAMasjQwgp</vt:lpwstr>
  </property>
  <property fmtid="{D5CDD505-2E9C-101B-9397-08002B2CF9AE}" pid="19" name="_2015_ms_pID_7253432">
    <vt:lpwstr>mKUJvuyCb+GcIgHIJORyx0ow8nYy8LktlBlG
4s3B3vWZH6OdtVi4JlfzewPfBEtUHMjzqmHixKprPtj4ZPP6oO8=</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1480296387</vt:lpwstr>
  </property>
</Properties>
</file>